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8" r:id="rId8"/>
    <p:sldId id="276" r:id="rId9"/>
    <p:sldId id="277" r:id="rId10"/>
    <p:sldId id="264" r:id="rId11"/>
    <p:sldId id="265" r:id="rId12"/>
    <p:sldId id="266" r:id="rId13"/>
    <p:sldId id="267" r:id="rId14"/>
    <p:sldId id="263" r:id="rId15"/>
    <p:sldId id="271" r:id="rId16"/>
    <p:sldId id="269" r:id="rId17"/>
    <p:sldId id="270" r:id="rId18"/>
    <p:sldId id="272" r:id="rId19"/>
    <p:sldId id="275" r:id="rId20"/>
    <p:sldId id="279" r:id="rId21"/>
    <p:sldId id="273" r:id="rId22"/>
    <p:sldId id="278" r:id="rId23"/>
    <p:sldId id="274" r:id="rId24"/>
    <p:sldId id="262" r:id="rId25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6"/>
    </p:embeddedFont>
    <p:embeddedFont>
      <p:font typeface="Meiryo UI" panose="020B0604030504040204" pitchFamily="34" charset="-128"/>
      <p:regular r:id="rId27"/>
      <p:bold r:id="rId28"/>
      <p:italic r:id="rId29"/>
      <p:boldItalic r:id="rId30"/>
    </p:embeddedFont>
    <p:embeddedFont>
      <p:font typeface="UD Digi Kyokasho NK-B" panose="02020700000000000000" pitchFamily="18" charset="-128"/>
      <p:bold r:id="rId31"/>
    </p:embeddedFont>
    <p:embeddedFont>
      <p:font typeface="Yu Gothic UI Semibold" panose="020B0700000000000000" pitchFamily="34" charset="-128"/>
      <p:bold r:id="rId32"/>
    </p:embeddedFont>
    <p:embeddedFont>
      <p:font typeface="Yu Mincho Demibold" panose="02020600000000000000" pitchFamily="18" charset="-128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98EDD6B2-B59D-4F21-B0BD-66C7216E111A}">
          <p14:sldIdLst>
            <p14:sldId id="256"/>
            <p14:sldId id="257"/>
          </p14:sldIdLst>
        </p14:section>
        <p14:section name="개요(주제,역할,사용프로그램)" id="{A1C82E58-F2BE-4B49-A726-0F70B24540E6}">
          <p14:sldIdLst>
            <p14:sldId id="258"/>
            <p14:sldId id="261"/>
            <p14:sldId id="259"/>
          </p14:sldIdLst>
        </p14:section>
        <p14:section name="메뉴 소개" id="{65F94319-E05B-4D04-A042-A655F80A1943}">
          <p14:sldIdLst>
            <p14:sldId id="260"/>
            <p14:sldId id="268"/>
            <p14:sldId id="276"/>
            <p14:sldId id="277"/>
          </p14:sldIdLst>
        </p14:section>
        <p14:section name="메인 화면 소개" id="{3F857B1B-F5E4-4AC1-9587-A74B12DD4D82}">
          <p14:sldIdLst>
            <p14:sldId id="264"/>
          </p14:sldIdLst>
        </p14:section>
        <p14:section name="게시판" id="{8F95773B-CCF1-4FA5-B83F-76E321126C12}">
          <p14:sldIdLst>
            <p14:sldId id="265"/>
            <p14:sldId id="266"/>
            <p14:sldId id="267"/>
            <p14:sldId id="263"/>
          </p14:sldIdLst>
        </p14:section>
        <p14:section name="게시물" id="{6209642F-BAE9-4F6E-963C-1278FDB0514E}">
          <p14:sldIdLst>
            <p14:sldId id="271"/>
            <p14:sldId id="269"/>
            <p14:sldId id="270"/>
            <p14:sldId id="272"/>
            <p14:sldId id="275"/>
          </p14:sldIdLst>
        </p14:section>
        <p14:section name="관리자 페이지" id="{4EDAF902-868C-4A81-9EA2-A221A8C81FDF}">
          <p14:sldIdLst>
            <p14:sldId id="279"/>
            <p14:sldId id="273"/>
            <p14:sldId id="278"/>
            <p14:sldId id="274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28319-EB92-416D-A633-2B4A3D33EB2E}" v="631" dt="2023-01-10T12:39:56.700"/>
    <p1510:client id="{18CFE141-6773-46D6-9155-4ACB6F30A60C}" v="27" dt="2023-01-11T06:45:29.6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65" autoAdjust="0"/>
    <p:restoredTop sz="94660"/>
  </p:normalViewPr>
  <p:slideViewPr>
    <p:cSldViewPr snapToGrid="0">
      <p:cViewPr>
        <p:scale>
          <a:sx n="125" d="100"/>
          <a:sy n="125" d="100"/>
        </p:scale>
        <p:origin x="168" y="-804"/>
      </p:cViewPr>
      <p:guideLst>
        <p:guide orient="horz" pos="346"/>
        <p:guide pos="347"/>
        <p:guide pos="7310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샛별" userId="eb1e6dd4-4b09-4361-8f89-1da6f1678eea" providerId="ADAL" clId="{18CFE141-6773-46D6-9155-4ACB6F30A60C}"/>
    <pc:docChg chg="undo custSel addSld delSld modSld sldOrd modSection">
      <pc:chgData name="김샛별" userId="eb1e6dd4-4b09-4361-8f89-1da6f1678eea" providerId="ADAL" clId="{18CFE141-6773-46D6-9155-4ACB6F30A60C}" dt="2023-01-11T06:45:29.659" v="267"/>
      <pc:docMkLst>
        <pc:docMk/>
      </pc:docMkLst>
      <pc:sldChg chg="addSp modSp">
        <pc:chgData name="김샛별" userId="eb1e6dd4-4b09-4361-8f89-1da6f1678eea" providerId="ADAL" clId="{18CFE141-6773-46D6-9155-4ACB6F30A60C}" dt="2023-01-10T13:54:24.842" v="170"/>
        <pc:sldMkLst>
          <pc:docMk/>
          <pc:sldMk cId="2701735752" sldId="258"/>
        </pc:sldMkLst>
        <pc:spChg chg="add mod">
          <ac:chgData name="김샛별" userId="eb1e6dd4-4b09-4361-8f89-1da6f1678eea" providerId="ADAL" clId="{18CFE141-6773-46D6-9155-4ACB6F30A60C}" dt="2023-01-10T13:54:24.842" v="170"/>
          <ac:spMkLst>
            <pc:docMk/>
            <pc:sldMk cId="2701735752" sldId="258"/>
            <ac:spMk id="4" creationId="{1DB155C4-710D-BB51-E8E2-02896B7EBABE}"/>
          </ac:spMkLst>
        </pc:spChg>
        <pc:picChg chg="add mod">
          <ac:chgData name="김샛별" userId="eb1e6dd4-4b09-4361-8f89-1da6f1678eea" providerId="ADAL" clId="{18CFE141-6773-46D6-9155-4ACB6F30A60C}" dt="2023-01-10T13:54:24.842" v="170"/>
          <ac:picMkLst>
            <pc:docMk/>
            <pc:sldMk cId="2701735752" sldId="258"/>
            <ac:picMk id="5" creationId="{EC963970-76FC-38FA-8621-64E697F7CFEB}"/>
          </ac:picMkLst>
        </pc:picChg>
      </pc:sldChg>
      <pc:sldChg chg="modSp mod">
        <pc:chgData name="김샛별" userId="eb1e6dd4-4b09-4361-8f89-1da6f1678eea" providerId="ADAL" clId="{18CFE141-6773-46D6-9155-4ACB6F30A60C}" dt="2023-01-10T14:08:03.511" v="218" actId="20577"/>
        <pc:sldMkLst>
          <pc:docMk/>
          <pc:sldMk cId="233748515" sldId="263"/>
        </pc:sldMkLst>
        <pc:spChg chg="mod">
          <ac:chgData name="김샛별" userId="eb1e6dd4-4b09-4361-8f89-1da6f1678eea" providerId="ADAL" clId="{18CFE141-6773-46D6-9155-4ACB6F30A60C}" dt="2023-01-10T14:08:03.511" v="218" actId="20577"/>
          <ac:spMkLst>
            <pc:docMk/>
            <pc:sldMk cId="233748515" sldId="263"/>
            <ac:spMk id="17" creationId="{D07B031D-DFFC-937B-933D-F77F65D500D2}"/>
          </ac:spMkLst>
        </pc:spChg>
      </pc:sldChg>
      <pc:sldChg chg="addSp modSp mod modAnim">
        <pc:chgData name="김샛별" userId="eb1e6dd4-4b09-4361-8f89-1da6f1678eea" providerId="ADAL" clId="{18CFE141-6773-46D6-9155-4ACB6F30A60C}" dt="2023-01-11T01:25:15.706" v="234" actId="167"/>
        <pc:sldMkLst>
          <pc:docMk/>
          <pc:sldMk cId="3220199392" sldId="267"/>
        </pc:sldMkLst>
        <pc:grpChg chg="add mod ord">
          <ac:chgData name="김샛별" userId="eb1e6dd4-4b09-4361-8f89-1da6f1678eea" providerId="ADAL" clId="{18CFE141-6773-46D6-9155-4ACB6F30A60C}" dt="2023-01-11T01:25:15.706" v="234" actId="167"/>
          <ac:grpSpMkLst>
            <pc:docMk/>
            <pc:sldMk cId="3220199392" sldId="267"/>
            <ac:grpSpMk id="13" creationId="{A81C438F-C0BB-F758-9A5C-668D2A89F4BE}"/>
          </ac:grpSpMkLst>
        </pc:grpChg>
        <pc:picChg chg="add mod modCrop">
          <ac:chgData name="김샛별" userId="eb1e6dd4-4b09-4361-8f89-1da6f1678eea" providerId="ADAL" clId="{18CFE141-6773-46D6-9155-4ACB6F30A60C}" dt="2023-01-11T01:25:12.786" v="233" actId="164"/>
          <ac:picMkLst>
            <pc:docMk/>
            <pc:sldMk cId="3220199392" sldId="267"/>
            <ac:picMk id="3" creationId="{CE196B55-ED80-2AE9-95DB-A3C922AD6E6C}"/>
          </ac:picMkLst>
        </pc:picChg>
        <pc:picChg chg="mod modCrop">
          <ac:chgData name="김샛별" userId="eb1e6dd4-4b09-4361-8f89-1da6f1678eea" providerId="ADAL" clId="{18CFE141-6773-46D6-9155-4ACB6F30A60C}" dt="2023-01-11T01:25:12.786" v="233" actId="164"/>
          <ac:picMkLst>
            <pc:docMk/>
            <pc:sldMk cId="3220199392" sldId="267"/>
            <ac:picMk id="4" creationId="{0D3E17BD-A477-BD2E-333A-392D7EF4B523}"/>
          </ac:picMkLst>
        </pc:picChg>
      </pc:sldChg>
      <pc:sldChg chg="delSp mod">
        <pc:chgData name="김샛별" userId="eb1e6dd4-4b09-4361-8f89-1da6f1678eea" providerId="ADAL" clId="{18CFE141-6773-46D6-9155-4ACB6F30A60C}" dt="2023-01-10T13:37:25.556" v="0" actId="478"/>
        <pc:sldMkLst>
          <pc:docMk/>
          <pc:sldMk cId="4127262196" sldId="268"/>
        </pc:sldMkLst>
        <pc:picChg chg="del">
          <ac:chgData name="김샛별" userId="eb1e6dd4-4b09-4361-8f89-1da6f1678eea" providerId="ADAL" clId="{18CFE141-6773-46D6-9155-4ACB6F30A60C}" dt="2023-01-10T13:37:25.556" v="0" actId="478"/>
          <ac:picMkLst>
            <pc:docMk/>
            <pc:sldMk cId="4127262196" sldId="268"/>
            <ac:picMk id="19" creationId="{A4EFA833-7D69-3F00-5D08-D2D11DC0A44F}"/>
          </ac:picMkLst>
        </pc:picChg>
      </pc:sldChg>
      <pc:sldChg chg="modSp mod">
        <pc:chgData name="김샛별" userId="eb1e6dd4-4b09-4361-8f89-1da6f1678eea" providerId="ADAL" clId="{18CFE141-6773-46D6-9155-4ACB6F30A60C}" dt="2023-01-11T01:24:20.580" v="225" actId="1076"/>
        <pc:sldMkLst>
          <pc:docMk/>
          <pc:sldMk cId="245967684" sldId="272"/>
        </pc:sldMkLst>
        <pc:spChg chg="mod">
          <ac:chgData name="김샛별" userId="eb1e6dd4-4b09-4361-8f89-1da6f1678eea" providerId="ADAL" clId="{18CFE141-6773-46D6-9155-4ACB6F30A60C}" dt="2023-01-11T01:24:07.181" v="222" actId="1076"/>
          <ac:spMkLst>
            <pc:docMk/>
            <pc:sldMk cId="245967684" sldId="272"/>
            <ac:spMk id="19" creationId="{1F5DD191-A168-08D0-DA46-25C58DE6E8A4}"/>
          </ac:spMkLst>
        </pc:spChg>
        <pc:spChg chg="mod">
          <ac:chgData name="김샛별" userId="eb1e6dd4-4b09-4361-8f89-1da6f1678eea" providerId="ADAL" clId="{18CFE141-6773-46D6-9155-4ACB6F30A60C}" dt="2023-01-11T01:24:07.181" v="222" actId="1076"/>
          <ac:spMkLst>
            <pc:docMk/>
            <pc:sldMk cId="245967684" sldId="272"/>
            <ac:spMk id="38" creationId="{5D064F39-C7BD-44B8-A244-2411A712D187}"/>
          </ac:spMkLst>
        </pc:spChg>
        <pc:picChg chg="mod modCrop">
          <ac:chgData name="김샛별" userId="eb1e6dd4-4b09-4361-8f89-1da6f1678eea" providerId="ADAL" clId="{18CFE141-6773-46D6-9155-4ACB6F30A60C}" dt="2023-01-11T01:23:55.555" v="221" actId="1076"/>
          <ac:picMkLst>
            <pc:docMk/>
            <pc:sldMk cId="245967684" sldId="272"/>
            <ac:picMk id="18" creationId="{01FFCC16-EA29-0FA6-06A6-CE9F23EF72B2}"/>
          </ac:picMkLst>
        </pc:picChg>
        <pc:picChg chg="mod modCrop">
          <ac:chgData name="김샛별" userId="eb1e6dd4-4b09-4361-8f89-1da6f1678eea" providerId="ADAL" clId="{18CFE141-6773-46D6-9155-4ACB6F30A60C}" dt="2023-01-11T01:24:20.580" v="225" actId="1076"/>
          <ac:picMkLst>
            <pc:docMk/>
            <pc:sldMk cId="245967684" sldId="272"/>
            <ac:picMk id="41" creationId="{0672EF4F-C1C7-FEC0-1AB5-D2D4C880F9FF}"/>
          </ac:picMkLst>
        </pc:picChg>
        <pc:cxnChg chg="mod">
          <ac:chgData name="김샛별" userId="eb1e6dd4-4b09-4361-8f89-1da6f1678eea" providerId="ADAL" clId="{18CFE141-6773-46D6-9155-4ACB6F30A60C}" dt="2023-01-11T01:24:07.181" v="222" actId="1076"/>
          <ac:cxnSpMkLst>
            <pc:docMk/>
            <pc:sldMk cId="245967684" sldId="272"/>
            <ac:cxnSpMk id="21" creationId="{E07D894D-C764-4816-30C5-B1DC21840A66}"/>
          </ac:cxnSpMkLst>
        </pc:cxnChg>
        <pc:cxnChg chg="mod">
          <ac:chgData name="김샛별" userId="eb1e6dd4-4b09-4361-8f89-1da6f1678eea" providerId="ADAL" clId="{18CFE141-6773-46D6-9155-4ACB6F30A60C}" dt="2023-01-11T01:24:09.723" v="223" actId="1076"/>
          <ac:cxnSpMkLst>
            <pc:docMk/>
            <pc:sldMk cId="245967684" sldId="272"/>
            <ac:cxnSpMk id="22" creationId="{D872B55C-9ADC-6C6C-7455-D76A535D932A}"/>
          </ac:cxnSpMkLst>
        </pc:cxnChg>
      </pc:sldChg>
      <pc:sldChg chg="addSp delSp modSp mod delAnim modAnim">
        <pc:chgData name="김샛별" userId="eb1e6dd4-4b09-4361-8f89-1da6f1678eea" providerId="ADAL" clId="{18CFE141-6773-46D6-9155-4ACB6F30A60C}" dt="2023-01-11T01:25:45.207" v="237" actId="1076"/>
        <pc:sldMkLst>
          <pc:docMk/>
          <pc:sldMk cId="3694437346" sldId="273"/>
        </pc:sldMkLst>
        <pc:spChg chg="add mod">
          <ac:chgData name="김샛별" userId="eb1e6dd4-4b09-4361-8f89-1da6f1678eea" providerId="ADAL" clId="{18CFE141-6773-46D6-9155-4ACB6F30A60C}" dt="2023-01-11T01:25:45.207" v="237" actId="1076"/>
          <ac:spMkLst>
            <pc:docMk/>
            <pc:sldMk cId="3694437346" sldId="273"/>
            <ac:spMk id="10" creationId="{CC8C2613-6791-C147-9F61-96C5B113D961}"/>
          </ac:spMkLst>
        </pc:spChg>
        <pc:spChg chg="del mod">
          <ac:chgData name="김샛별" userId="eb1e6dd4-4b09-4361-8f89-1da6f1678eea" providerId="ADAL" clId="{18CFE141-6773-46D6-9155-4ACB6F30A60C}" dt="2023-01-10T14:01:00.927" v="202" actId="478"/>
          <ac:spMkLst>
            <pc:docMk/>
            <pc:sldMk cId="3694437346" sldId="273"/>
            <ac:spMk id="13" creationId="{8377D89C-11BE-C782-17D5-AC75F63C33FF}"/>
          </ac:spMkLst>
        </pc:spChg>
        <pc:picChg chg="del">
          <ac:chgData name="김샛별" userId="eb1e6dd4-4b09-4361-8f89-1da6f1678eea" providerId="ADAL" clId="{18CFE141-6773-46D6-9155-4ACB6F30A60C}" dt="2023-01-10T14:00:08.966" v="192" actId="478"/>
          <ac:picMkLst>
            <pc:docMk/>
            <pc:sldMk cId="3694437346" sldId="273"/>
            <ac:picMk id="11" creationId="{C870F4E8-A67C-B86F-7A74-989F2C3E7A3C}"/>
          </ac:picMkLst>
        </pc:picChg>
        <pc:picChg chg="add mod ord">
          <ac:chgData name="김샛별" userId="eb1e6dd4-4b09-4361-8f89-1da6f1678eea" providerId="ADAL" clId="{18CFE141-6773-46D6-9155-4ACB6F30A60C}" dt="2023-01-10T14:00:20.342" v="200" actId="1076"/>
          <ac:picMkLst>
            <pc:docMk/>
            <pc:sldMk cId="3694437346" sldId="273"/>
            <ac:picMk id="12" creationId="{C169494E-6515-EC73-3CCF-FED5847BEF19}"/>
          </ac:picMkLst>
        </pc:picChg>
      </pc:sldChg>
      <pc:sldChg chg="addSp modSp mod modAnim">
        <pc:chgData name="김샛별" userId="eb1e6dd4-4b09-4361-8f89-1da6f1678eea" providerId="ADAL" clId="{18CFE141-6773-46D6-9155-4ACB6F30A60C}" dt="2023-01-11T06:45:29.659" v="267"/>
        <pc:sldMkLst>
          <pc:docMk/>
          <pc:sldMk cId="1689317956" sldId="274"/>
        </pc:sldMkLst>
        <pc:spChg chg="mod">
          <ac:chgData name="김샛별" userId="eb1e6dd4-4b09-4361-8f89-1da6f1678eea" providerId="ADAL" clId="{18CFE141-6773-46D6-9155-4ACB6F30A60C}" dt="2023-01-11T06:44:15.648" v="255" actId="14100"/>
          <ac:spMkLst>
            <pc:docMk/>
            <pc:sldMk cId="1689317956" sldId="274"/>
            <ac:spMk id="13" creationId="{C0A54402-9097-C061-F986-A0A4921AD171}"/>
          </ac:spMkLst>
        </pc:spChg>
        <pc:spChg chg="mod">
          <ac:chgData name="김샛별" userId="eb1e6dd4-4b09-4361-8f89-1da6f1678eea" providerId="ADAL" clId="{18CFE141-6773-46D6-9155-4ACB6F30A60C}" dt="2023-01-11T06:44:27.008" v="258" actId="1076"/>
          <ac:spMkLst>
            <pc:docMk/>
            <pc:sldMk cId="1689317956" sldId="274"/>
            <ac:spMk id="25" creationId="{54272D80-6D53-BFBF-9262-77127D57A634}"/>
          </ac:spMkLst>
        </pc:spChg>
        <pc:picChg chg="mod">
          <ac:chgData name="김샛별" userId="eb1e6dd4-4b09-4361-8f89-1da6f1678eea" providerId="ADAL" clId="{18CFE141-6773-46D6-9155-4ACB6F30A60C}" dt="2023-01-11T06:44:07.630" v="252" actId="1076"/>
          <ac:picMkLst>
            <pc:docMk/>
            <pc:sldMk cId="1689317956" sldId="274"/>
            <ac:picMk id="11" creationId="{EFC3FB00-F9B9-AF98-BA1E-0B382E401814}"/>
          </ac:picMkLst>
        </pc:picChg>
        <pc:picChg chg="mod">
          <ac:chgData name="김샛별" userId="eb1e6dd4-4b09-4361-8f89-1da6f1678eea" providerId="ADAL" clId="{18CFE141-6773-46D6-9155-4ACB6F30A60C}" dt="2023-01-11T06:44:20.570" v="257" actId="14100"/>
          <ac:picMkLst>
            <pc:docMk/>
            <pc:sldMk cId="1689317956" sldId="274"/>
            <ac:picMk id="15" creationId="{417CC641-CE69-4C77-EAE9-4C60F5203B81}"/>
          </ac:picMkLst>
        </pc:picChg>
        <pc:picChg chg="add mod">
          <ac:chgData name="김샛별" userId="eb1e6dd4-4b09-4361-8f89-1da6f1678eea" providerId="ADAL" clId="{18CFE141-6773-46D6-9155-4ACB6F30A60C}" dt="2023-01-11T06:45:05.443" v="264" actId="1076"/>
          <ac:picMkLst>
            <pc:docMk/>
            <pc:sldMk cId="1689317956" sldId="274"/>
            <ac:picMk id="21" creationId="{84C6FAF2-C28E-235B-03E0-CCE3A94C8B55}"/>
          </ac:picMkLst>
        </pc:picChg>
        <pc:cxnChg chg="mod">
          <ac:chgData name="김샛별" userId="eb1e6dd4-4b09-4361-8f89-1da6f1678eea" providerId="ADAL" clId="{18CFE141-6773-46D6-9155-4ACB6F30A60C}" dt="2023-01-11T06:44:20.570" v="257" actId="14100"/>
          <ac:cxnSpMkLst>
            <pc:docMk/>
            <pc:sldMk cId="1689317956" sldId="274"/>
            <ac:cxnSpMk id="17" creationId="{F21008D7-DBE3-DEE6-6EB9-8D13E3E81982}"/>
          </ac:cxnSpMkLst>
        </pc:cxnChg>
        <pc:cxnChg chg="add mod">
          <ac:chgData name="김샛별" userId="eb1e6dd4-4b09-4361-8f89-1da6f1678eea" providerId="ADAL" clId="{18CFE141-6773-46D6-9155-4ACB6F30A60C}" dt="2023-01-11T06:44:38.443" v="261" actId="14100"/>
          <ac:cxnSpMkLst>
            <pc:docMk/>
            <pc:sldMk cId="1689317956" sldId="274"/>
            <ac:cxnSpMk id="19" creationId="{F9570DE9-395D-B0D5-DCFE-2ECE9304ED19}"/>
          </ac:cxnSpMkLst>
        </pc:cxnChg>
      </pc:sldChg>
      <pc:sldChg chg="addSp delSp modSp add mod">
        <pc:chgData name="김샛별" userId="eb1e6dd4-4b09-4361-8f89-1da6f1678eea" providerId="ADAL" clId="{18CFE141-6773-46D6-9155-4ACB6F30A60C}" dt="2023-01-10T13:55:54.247" v="171" actId="14100"/>
        <pc:sldMkLst>
          <pc:docMk/>
          <pc:sldMk cId="2949776248" sldId="276"/>
        </pc:sldMkLst>
        <pc:spChg chg="del">
          <ac:chgData name="김샛별" userId="eb1e6dd4-4b09-4361-8f89-1da6f1678eea" providerId="ADAL" clId="{18CFE141-6773-46D6-9155-4ACB6F30A60C}" dt="2023-01-10T13:40:34.484" v="3" actId="478"/>
          <ac:spMkLst>
            <pc:docMk/>
            <pc:sldMk cId="2949776248" sldId="276"/>
            <ac:spMk id="12" creationId="{200450C5-7960-D6D8-C940-394C6942445F}"/>
          </ac:spMkLst>
        </pc:spChg>
        <pc:spChg chg="del">
          <ac:chgData name="김샛별" userId="eb1e6dd4-4b09-4361-8f89-1da6f1678eea" providerId="ADAL" clId="{18CFE141-6773-46D6-9155-4ACB6F30A60C}" dt="2023-01-10T13:40:37.523" v="4" actId="478"/>
          <ac:spMkLst>
            <pc:docMk/>
            <pc:sldMk cId="2949776248" sldId="276"/>
            <ac:spMk id="14" creationId="{1BFBD9C9-0027-84D8-95A9-6D6186D66111}"/>
          </ac:spMkLst>
        </pc:spChg>
        <pc:spChg chg="add mod">
          <ac:chgData name="김샛별" userId="eb1e6dd4-4b09-4361-8f89-1da6f1678eea" providerId="ADAL" clId="{18CFE141-6773-46D6-9155-4ACB6F30A60C}" dt="2023-01-10T13:48:42.652" v="148" actId="1076"/>
          <ac:spMkLst>
            <pc:docMk/>
            <pc:sldMk cId="2949776248" sldId="276"/>
            <ac:spMk id="15" creationId="{D7FD4CA8-6BF0-2A79-0313-6E4A0A3ADFA3}"/>
          </ac:spMkLst>
        </pc:spChg>
        <pc:spChg chg="del">
          <ac:chgData name="김샛별" userId="eb1e6dd4-4b09-4361-8f89-1da6f1678eea" providerId="ADAL" clId="{18CFE141-6773-46D6-9155-4ACB6F30A60C}" dt="2023-01-10T13:40:40.635" v="7" actId="478"/>
          <ac:spMkLst>
            <pc:docMk/>
            <pc:sldMk cId="2949776248" sldId="276"/>
            <ac:spMk id="16" creationId="{F7747193-5705-96E5-1174-5BEAB1E9A306}"/>
          </ac:spMkLst>
        </pc:spChg>
        <pc:spChg chg="mod">
          <ac:chgData name="김샛별" userId="eb1e6dd4-4b09-4361-8f89-1da6f1678eea" providerId="ADAL" clId="{18CFE141-6773-46D6-9155-4ACB6F30A60C}" dt="2023-01-10T13:41:37.680" v="17" actId="20577"/>
          <ac:spMkLst>
            <pc:docMk/>
            <pc:sldMk cId="2949776248" sldId="276"/>
            <ac:spMk id="22" creationId="{FBF51F57-6790-7F5D-E0A1-9ACD51BB471C}"/>
          </ac:spMkLst>
        </pc:spChg>
        <pc:spChg chg="add mod">
          <ac:chgData name="김샛별" userId="eb1e6dd4-4b09-4361-8f89-1da6f1678eea" providerId="ADAL" clId="{18CFE141-6773-46D6-9155-4ACB6F30A60C}" dt="2023-01-10T13:48:49.704" v="154" actId="20577"/>
          <ac:spMkLst>
            <pc:docMk/>
            <pc:sldMk cId="2949776248" sldId="276"/>
            <ac:spMk id="28" creationId="{6DCC1B94-7E97-E214-83EE-F35A8A4D638C}"/>
          </ac:spMkLst>
        </pc:spChg>
        <pc:picChg chg="del">
          <ac:chgData name="김샛별" userId="eb1e6dd4-4b09-4361-8f89-1da6f1678eea" providerId="ADAL" clId="{18CFE141-6773-46D6-9155-4ACB6F30A60C}" dt="2023-01-10T13:40:32.961" v="2" actId="478"/>
          <ac:picMkLst>
            <pc:docMk/>
            <pc:sldMk cId="2949776248" sldId="276"/>
            <ac:picMk id="4" creationId="{48BCFED8-E21D-25D6-B63C-8E15826B55B5}"/>
          </ac:picMkLst>
        </pc:picChg>
        <pc:picChg chg="del">
          <ac:chgData name="김샛별" userId="eb1e6dd4-4b09-4361-8f89-1da6f1678eea" providerId="ADAL" clId="{18CFE141-6773-46D6-9155-4ACB6F30A60C}" dt="2023-01-10T13:40:38.345" v="5" actId="478"/>
          <ac:picMkLst>
            <pc:docMk/>
            <pc:sldMk cId="2949776248" sldId="276"/>
            <ac:picMk id="5" creationId="{D34C9404-06C9-915A-72D0-340BCC3FC010}"/>
          </ac:picMkLst>
        </pc:picChg>
        <pc:picChg chg="add mod">
          <ac:chgData name="김샛별" userId="eb1e6dd4-4b09-4361-8f89-1da6f1678eea" providerId="ADAL" clId="{18CFE141-6773-46D6-9155-4ACB6F30A60C}" dt="2023-01-10T13:47:41.498" v="124" actId="1076"/>
          <ac:picMkLst>
            <pc:docMk/>
            <pc:sldMk cId="2949776248" sldId="276"/>
            <ac:picMk id="9" creationId="{E3A363D5-1CAD-99DA-B121-4038D02E2721}"/>
          </ac:picMkLst>
        </pc:picChg>
        <pc:picChg chg="del">
          <ac:chgData name="김샛별" userId="eb1e6dd4-4b09-4361-8f89-1da6f1678eea" providerId="ADAL" clId="{18CFE141-6773-46D6-9155-4ACB6F30A60C}" dt="2023-01-10T13:40:39.227" v="6" actId="478"/>
          <ac:picMkLst>
            <pc:docMk/>
            <pc:sldMk cId="2949776248" sldId="276"/>
            <ac:picMk id="10" creationId="{EA3BA8AD-9841-236C-4386-156448627E62}"/>
          </ac:picMkLst>
        </pc:picChg>
        <pc:picChg chg="add mod">
          <ac:chgData name="김샛별" userId="eb1e6dd4-4b09-4361-8f89-1da6f1678eea" providerId="ADAL" clId="{18CFE141-6773-46D6-9155-4ACB6F30A60C}" dt="2023-01-10T13:47:32.381" v="122" actId="14100"/>
          <ac:picMkLst>
            <pc:docMk/>
            <pc:sldMk cId="2949776248" sldId="276"/>
            <ac:picMk id="11" creationId="{40F6D58B-7710-930E-BBEE-08629D772606}"/>
          </ac:picMkLst>
        </pc:picChg>
        <pc:picChg chg="add mod">
          <ac:chgData name="김샛별" userId="eb1e6dd4-4b09-4361-8f89-1da6f1678eea" providerId="ADAL" clId="{18CFE141-6773-46D6-9155-4ACB6F30A60C}" dt="2023-01-10T13:48:05.580" v="131" actId="1076"/>
          <ac:picMkLst>
            <pc:docMk/>
            <pc:sldMk cId="2949776248" sldId="276"/>
            <ac:picMk id="26" creationId="{26607855-16BE-3A98-3788-06707C6B9041}"/>
          </ac:picMkLst>
        </pc:picChg>
        <pc:cxnChg chg="add mod">
          <ac:chgData name="김샛별" userId="eb1e6dd4-4b09-4361-8f89-1da6f1678eea" providerId="ADAL" clId="{18CFE141-6773-46D6-9155-4ACB6F30A60C}" dt="2023-01-10T13:47:41.498" v="124" actId="1076"/>
          <ac:cxnSpMkLst>
            <pc:docMk/>
            <pc:sldMk cId="2949776248" sldId="276"/>
            <ac:cxnSpMk id="13" creationId="{7CF71247-6847-217A-EB7F-BC12B73506D8}"/>
          </ac:cxnSpMkLst>
        </pc:cxnChg>
        <pc:cxnChg chg="add del mod">
          <ac:chgData name="김샛별" userId="eb1e6dd4-4b09-4361-8f89-1da6f1678eea" providerId="ADAL" clId="{18CFE141-6773-46D6-9155-4ACB6F30A60C}" dt="2023-01-10T13:48:29.257" v="146" actId="478"/>
          <ac:cxnSpMkLst>
            <pc:docMk/>
            <pc:sldMk cId="2949776248" sldId="276"/>
            <ac:cxnSpMk id="27" creationId="{33045864-6590-8501-288E-4B488EF2235E}"/>
          </ac:cxnSpMkLst>
        </pc:cxnChg>
        <pc:cxnChg chg="add mod">
          <ac:chgData name="김샛별" userId="eb1e6dd4-4b09-4361-8f89-1da6f1678eea" providerId="ADAL" clId="{18CFE141-6773-46D6-9155-4ACB6F30A60C}" dt="2023-01-10T13:55:54.247" v="171" actId="14100"/>
          <ac:cxnSpMkLst>
            <pc:docMk/>
            <pc:sldMk cId="2949776248" sldId="276"/>
            <ac:cxnSpMk id="29" creationId="{796D6F98-3626-4893-D193-B3FDF4280323}"/>
          </ac:cxnSpMkLst>
        </pc:cxnChg>
      </pc:sldChg>
      <pc:sldChg chg="addSp delSp modSp add mod delAnim modAnim">
        <pc:chgData name="김샛별" userId="eb1e6dd4-4b09-4361-8f89-1da6f1678eea" providerId="ADAL" clId="{18CFE141-6773-46D6-9155-4ACB6F30A60C}" dt="2023-01-10T13:57:19.576" v="183" actId="1076"/>
        <pc:sldMkLst>
          <pc:docMk/>
          <pc:sldMk cId="312180950" sldId="277"/>
        </pc:sldMkLst>
        <pc:spChg chg="mod">
          <ac:chgData name="김샛별" userId="eb1e6dd4-4b09-4361-8f89-1da6f1678eea" providerId="ADAL" clId="{18CFE141-6773-46D6-9155-4ACB6F30A60C}" dt="2023-01-10T13:41:59.380" v="31" actId="20577"/>
          <ac:spMkLst>
            <pc:docMk/>
            <pc:sldMk cId="312180950" sldId="277"/>
            <ac:spMk id="22" creationId="{FBF51F57-6790-7F5D-E0A1-9ACD51BB471C}"/>
          </ac:spMkLst>
        </pc:spChg>
        <pc:spChg chg="add mod">
          <ac:chgData name="김샛별" userId="eb1e6dd4-4b09-4361-8f89-1da6f1678eea" providerId="ADAL" clId="{18CFE141-6773-46D6-9155-4ACB6F30A60C}" dt="2023-01-10T13:49:12.248" v="169" actId="1076"/>
          <ac:spMkLst>
            <pc:docMk/>
            <pc:sldMk cId="312180950" sldId="277"/>
            <ac:spMk id="25" creationId="{4BADEBCF-DAA3-4129-9873-496B33ECB8D6}"/>
          </ac:spMkLst>
        </pc:spChg>
        <pc:spChg chg="add mod">
          <ac:chgData name="김샛별" userId="eb1e6dd4-4b09-4361-8f89-1da6f1678eea" providerId="ADAL" clId="{18CFE141-6773-46D6-9155-4ACB6F30A60C}" dt="2023-01-10T13:57:19.576" v="183" actId="1076"/>
          <ac:spMkLst>
            <pc:docMk/>
            <pc:sldMk cId="312180950" sldId="277"/>
            <ac:spMk id="26" creationId="{6ED5534C-1AD1-85FC-B0C2-3F35F5A9E063}"/>
          </ac:spMkLst>
        </pc:spChg>
        <pc:picChg chg="add del mod">
          <ac:chgData name="김샛별" userId="eb1e6dd4-4b09-4361-8f89-1da6f1678eea" providerId="ADAL" clId="{18CFE141-6773-46D6-9155-4ACB6F30A60C}" dt="2023-01-10T13:56:35.862" v="175" actId="478"/>
          <ac:picMkLst>
            <pc:docMk/>
            <pc:sldMk cId="312180950" sldId="277"/>
            <ac:picMk id="3" creationId="{346C5E3F-BCEA-1033-AC46-A1F54DB57328}"/>
          </ac:picMkLst>
        </pc:picChg>
        <pc:picChg chg="add mod">
          <ac:chgData name="김샛별" userId="eb1e6dd4-4b09-4361-8f89-1da6f1678eea" providerId="ADAL" clId="{18CFE141-6773-46D6-9155-4ACB6F30A60C}" dt="2023-01-10T13:43:55.843" v="49" actId="1582"/>
          <ac:picMkLst>
            <pc:docMk/>
            <pc:sldMk cId="312180950" sldId="277"/>
            <ac:picMk id="5" creationId="{64861CF9-5671-D87D-54DF-431BCCDAB1C6}"/>
          </ac:picMkLst>
        </pc:picChg>
        <pc:picChg chg="del">
          <ac:chgData name="김샛별" userId="eb1e6dd4-4b09-4361-8f89-1da6f1678eea" providerId="ADAL" clId="{18CFE141-6773-46D6-9155-4ACB6F30A60C}" dt="2023-01-10T13:42:01.726" v="32" actId="478"/>
          <ac:picMkLst>
            <pc:docMk/>
            <pc:sldMk cId="312180950" sldId="277"/>
            <ac:picMk id="9" creationId="{E3A363D5-1CAD-99DA-B121-4038D02E2721}"/>
          </ac:picMkLst>
        </pc:picChg>
        <pc:picChg chg="add mod">
          <ac:chgData name="김샛별" userId="eb1e6dd4-4b09-4361-8f89-1da6f1678eea" providerId="ADAL" clId="{18CFE141-6773-46D6-9155-4ACB6F30A60C}" dt="2023-01-10T13:44:45.035" v="67" actId="1582"/>
          <ac:picMkLst>
            <pc:docMk/>
            <pc:sldMk cId="312180950" sldId="277"/>
            <ac:picMk id="10" creationId="{F000F070-F63C-22F9-F547-28085A1924AB}"/>
          </ac:picMkLst>
        </pc:picChg>
        <pc:picChg chg="add del mod">
          <ac:chgData name="김샛별" userId="eb1e6dd4-4b09-4361-8f89-1da6f1678eea" providerId="ADAL" clId="{18CFE141-6773-46D6-9155-4ACB6F30A60C}" dt="2023-01-10T13:56:46.597" v="177" actId="478"/>
          <ac:picMkLst>
            <pc:docMk/>
            <pc:sldMk cId="312180950" sldId="277"/>
            <ac:picMk id="32" creationId="{63BF26A6-6F0E-B404-590B-07DF4A8A893E}"/>
          </ac:picMkLst>
        </pc:picChg>
        <pc:picChg chg="add mod">
          <ac:chgData name="김샛별" userId="eb1e6dd4-4b09-4361-8f89-1da6f1678eea" providerId="ADAL" clId="{18CFE141-6773-46D6-9155-4ACB6F30A60C}" dt="2023-01-10T13:57:09.240" v="180" actId="1076"/>
          <ac:picMkLst>
            <pc:docMk/>
            <pc:sldMk cId="312180950" sldId="277"/>
            <ac:picMk id="34" creationId="{753985BF-4C73-5474-9878-F4890D34B79E}"/>
          </ac:picMkLst>
        </pc:picChg>
        <pc:cxnChg chg="add mod">
          <ac:chgData name="김샛별" userId="eb1e6dd4-4b09-4361-8f89-1da6f1678eea" providerId="ADAL" clId="{18CFE141-6773-46D6-9155-4ACB6F30A60C}" dt="2023-01-10T13:57:14.626" v="182" actId="14100"/>
          <ac:cxnSpMkLst>
            <pc:docMk/>
            <pc:sldMk cId="312180950" sldId="277"/>
            <ac:cxnSpMk id="12" creationId="{00A002F6-6E6F-14CD-5A82-EDC60D6D056B}"/>
          </ac:cxnSpMkLst>
        </pc:cxnChg>
        <pc:cxnChg chg="add del mod">
          <ac:chgData name="김샛별" userId="eb1e6dd4-4b09-4361-8f89-1da6f1678eea" providerId="ADAL" clId="{18CFE141-6773-46D6-9155-4ACB6F30A60C}" dt="2023-01-10T13:44:25.759" v="61" actId="478"/>
          <ac:cxnSpMkLst>
            <pc:docMk/>
            <pc:sldMk cId="312180950" sldId="277"/>
            <ac:cxnSpMk id="14" creationId="{AED69C2C-7B1F-309E-42F8-4C42A91C7559}"/>
          </ac:cxnSpMkLst>
        </pc:cxnChg>
        <pc:cxnChg chg="add mod">
          <ac:chgData name="김샛별" userId="eb1e6dd4-4b09-4361-8f89-1da6f1678eea" providerId="ADAL" clId="{18CFE141-6773-46D6-9155-4ACB6F30A60C}" dt="2023-01-10T13:57:11.933" v="181" actId="14100"/>
          <ac:cxnSpMkLst>
            <pc:docMk/>
            <pc:sldMk cId="312180950" sldId="277"/>
            <ac:cxnSpMk id="24" creationId="{07BA15EC-2777-4917-BE6E-EA8656ED1F8E}"/>
          </ac:cxnSpMkLst>
        </pc:cxnChg>
        <pc:cxnChg chg="add del">
          <ac:chgData name="김샛별" userId="eb1e6dd4-4b09-4361-8f89-1da6f1678eea" providerId="ADAL" clId="{18CFE141-6773-46D6-9155-4ACB6F30A60C}" dt="2023-01-10T13:45:38.491" v="92" actId="11529"/>
          <ac:cxnSpMkLst>
            <pc:docMk/>
            <pc:sldMk cId="312180950" sldId="277"/>
            <ac:cxnSpMk id="28" creationId="{7F24EEEB-489D-CC7B-4BCE-E9F75E9C6794}"/>
          </ac:cxnSpMkLst>
        </pc:cxnChg>
      </pc:sldChg>
      <pc:sldChg chg="add">
        <pc:chgData name="김샛별" userId="eb1e6dd4-4b09-4361-8f89-1da6f1678eea" providerId="ADAL" clId="{18CFE141-6773-46D6-9155-4ACB6F30A60C}" dt="2023-01-10T14:00:03.955" v="191" actId="2890"/>
        <pc:sldMkLst>
          <pc:docMk/>
          <pc:sldMk cId="1970964948" sldId="278"/>
        </pc:sldMkLst>
      </pc:sldChg>
      <pc:sldChg chg="add del">
        <pc:chgData name="김샛별" userId="eb1e6dd4-4b09-4361-8f89-1da6f1678eea" providerId="ADAL" clId="{18CFE141-6773-46D6-9155-4ACB6F30A60C}" dt="2023-01-11T03:33:18.919" v="239" actId="2890"/>
        <pc:sldMkLst>
          <pc:docMk/>
          <pc:sldMk cId="426548615" sldId="279"/>
        </pc:sldMkLst>
      </pc:sldChg>
      <pc:sldChg chg="addSp delSp modSp add mod ord delAnim modAnim">
        <pc:chgData name="김샛별" userId="eb1e6dd4-4b09-4361-8f89-1da6f1678eea" providerId="ADAL" clId="{18CFE141-6773-46D6-9155-4ACB6F30A60C}" dt="2023-01-11T03:33:50.008" v="250" actId="14100"/>
        <pc:sldMkLst>
          <pc:docMk/>
          <pc:sldMk cId="1223759786" sldId="279"/>
        </pc:sldMkLst>
        <pc:spChg chg="del">
          <ac:chgData name="김샛별" userId="eb1e6dd4-4b09-4361-8f89-1da6f1678eea" providerId="ADAL" clId="{18CFE141-6773-46D6-9155-4ACB6F30A60C}" dt="2023-01-11T03:33:27.087" v="244" actId="478"/>
          <ac:spMkLst>
            <pc:docMk/>
            <pc:sldMk cId="1223759786" sldId="279"/>
            <ac:spMk id="10" creationId="{CC8C2613-6791-C147-9F61-96C5B113D961}"/>
          </ac:spMkLst>
        </pc:spChg>
        <pc:spChg chg="add mod">
          <ac:chgData name="김샛별" userId="eb1e6dd4-4b09-4361-8f89-1da6f1678eea" providerId="ADAL" clId="{18CFE141-6773-46D6-9155-4ACB6F30A60C}" dt="2023-01-11T03:33:50.008" v="250" actId="14100"/>
          <ac:spMkLst>
            <pc:docMk/>
            <pc:sldMk cId="1223759786" sldId="279"/>
            <ac:spMk id="13" creationId="{0DC63BD0-B0FD-7013-C567-87740B103BC7}"/>
          </ac:spMkLst>
        </pc:spChg>
        <pc:picChg chg="add mod">
          <ac:chgData name="김샛별" userId="eb1e6dd4-4b09-4361-8f89-1da6f1678eea" providerId="ADAL" clId="{18CFE141-6773-46D6-9155-4ACB6F30A60C}" dt="2023-01-11T03:33:38.662" v="246" actId="1076"/>
          <ac:picMkLst>
            <pc:docMk/>
            <pc:sldMk cId="1223759786" sldId="279"/>
            <ac:picMk id="11" creationId="{2615A706-FE8A-5A74-1CF9-FD1FD3FDE851}"/>
          </ac:picMkLst>
        </pc:picChg>
        <pc:picChg chg="del">
          <ac:chgData name="김샛별" userId="eb1e6dd4-4b09-4361-8f89-1da6f1678eea" providerId="ADAL" clId="{18CFE141-6773-46D6-9155-4ACB6F30A60C}" dt="2023-01-11T03:33:24.716" v="243" actId="478"/>
          <ac:picMkLst>
            <pc:docMk/>
            <pc:sldMk cId="1223759786" sldId="279"/>
            <ac:picMk id="12" creationId="{C169494E-6515-EC73-3CCF-FED5847BEF19}"/>
          </ac:picMkLst>
        </pc:picChg>
      </pc:sldChg>
    </pc:docChg>
  </pc:docChgLst>
  <pc:docChgLst>
    <pc:chgData name="김샛별" userId="eb1e6dd4-4b09-4361-8f89-1da6f1678eea" providerId="ADAL" clId="{07428319-EB92-416D-A633-2B4A3D33EB2E}"/>
    <pc:docChg chg="undo custSel addSld delSld modSld sldOrd addSection modSection">
      <pc:chgData name="김샛별" userId="eb1e6dd4-4b09-4361-8f89-1da6f1678eea" providerId="ADAL" clId="{07428319-EB92-416D-A633-2B4A3D33EB2E}" dt="2023-01-10T12:39:56.700" v="2438" actId="14826"/>
      <pc:docMkLst>
        <pc:docMk/>
      </pc:docMkLst>
      <pc:sldChg chg="modSp mod">
        <pc:chgData name="김샛별" userId="eb1e6dd4-4b09-4361-8f89-1da6f1678eea" providerId="ADAL" clId="{07428319-EB92-416D-A633-2B4A3D33EB2E}" dt="2023-01-10T10:58:23.870" v="845" actId="1076"/>
        <pc:sldMkLst>
          <pc:docMk/>
          <pc:sldMk cId="506906380" sldId="256"/>
        </pc:sldMkLst>
        <pc:spChg chg="mod">
          <ac:chgData name="김샛별" userId="eb1e6dd4-4b09-4361-8f89-1da6f1678eea" providerId="ADAL" clId="{07428319-EB92-416D-A633-2B4A3D33EB2E}" dt="2023-01-10T10:58:23.870" v="845" actId="1076"/>
          <ac:spMkLst>
            <pc:docMk/>
            <pc:sldMk cId="506906380" sldId="256"/>
            <ac:spMk id="4" creationId="{966E558D-6406-6717-C02C-90979AD4D1F3}"/>
          </ac:spMkLst>
        </pc:spChg>
      </pc:sldChg>
      <pc:sldChg chg="addSp delSp modSp mod">
        <pc:chgData name="김샛별" userId="eb1e6dd4-4b09-4361-8f89-1da6f1678eea" providerId="ADAL" clId="{07428319-EB92-416D-A633-2B4A3D33EB2E}" dt="2023-01-10T07:52:14.899" v="456" actId="1076"/>
        <pc:sldMkLst>
          <pc:docMk/>
          <pc:sldMk cId="4191608443" sldId="257"/>
        </pc:sldMkLst>
        <pc:spChg chg="mod">
          <ac:chgData name="김샛별" userId="eb1e6dd4-4b09-4361-8f89-1da6f1678eea" providerId="ADAL" clId="{07428319-EB92-416D-A633-2B4A3D33EB2E}" dt="2023-01-10T07:52:14.899" v="456" actId="1076"/>
          <ac:spMkLst>
            <pc:docMk/>
            <pc:sldMk cId="4191608443" sldId="257"/>
            <ac:spMk id="8" creationId="{684B57A2-CE94-30E6-263B-C5CBC212ECBD}"/>
          </ac:spMkLst>
        </pc:spChg>
        <pc:spChg chg="mod">
          <ac:chgData name="김샛별" userId="eb1e6dd4-4b09-4361-8f89-1da6f1678eea" providerId="ADAL" clId="{07428319-EB92-416D-A633-2B4A3D33EB2E}" dt="2023-01-10T07:52:09.034" v="455" actId="20577"/>
          <ac:spMkLst>
            <pc:docMk/>
            <pc:sldMk cId="4191608443" sldId="257"/>
            <ac:spMk id="9" creationId="{6048C2EE-282E-22FE-8987-C254F2C8D2C4}"/>
          </ac:spMkLst>
        </pc:spChg>
        <pc:spChg chg="add del mod">
          <ac:chgData name="김샛별" userId="eb1e6dd4-4b09-4361-8f89-1da6f1678eea" providerId="ADAL" clId="{07428319-EB92-416D-A633-2B4A3D33EB2E}" dt="2023-01-10T07:51:51.694" v="443" actId="478"/>
          <ac:spMkLst>
            <pc:docMk/>
            <pc:sldMk cId="4191608443" sldId="257"/>
            <ac:spMk id="13" creationId="{1155EAE2-05A0-2292-88C2-54119CBA2C9D}"/>
          </ac:spMkLst>
        </pc:spChg>
      </pc:sldChg>
      <pc:sldChg chg="addSp delSp modSp mod">
        <pc:chgData name="김샛별" userId="eb1e6dd4-4b09-4361-8f89-1da6f1678eea" providerId="ADAL" clId="{07428319-EB92-416D-A633-2B4A3D33EB2E}" dt="2023-01-10T11:48:38.484" v="1613" actId="478"/>
        <pc:sldMkLst>
          <pc:docMk/>
          <pc:sldMk cId="2701735752" sldId="258"/>
        </pc:sldMkLst>
        <pc:spChg chg="mod">
          <ac:chgData name="김샛별" userId="eb1e6dd4-4b09-4361-8f89-1da6f1678eea" providerId="ADAL" clId="{07428319-EB92-416D-A633-2B4A3D33EB2E}" dt="2023-01-10T10:06:40.448" v="662" actId="1076"/>
          <ac:spMkLst>
            <pc:docMk/>
            <pc:sldMk cId="2701735752" sldId="258"/>
            <ac:spMk id="12" creationId="{178CD8EF-A322-72D2-B131-F6A8D13AA9B0}"/>
          </ac:spMkLst>
        </pc:spChg>
        <pc:spChg chg="mod">
          <ac:chgData name="김샛별" userId="eb1e6dd4-4b09-4361-8f89-1da6f1678eea" providerId="ADAL" clId="{07428319-EB92-416D-A633-2B4A3D33EB2E}" dt="2023-01-10T10:06:40.448" v="662" actId="1076"/>
          <ac:spMkLst>
            <pc:docMk/>
            <pc:sldMk cId="2701735752" sldId="258"/>
            <ac:spMk id="16" creationId="{F9860735-5F86-9710-51FF-1427F68D3C5A}"/>
          </ac:spMkLst>
        </pc:spChg>
        <pc:spChg chg="mod">
          <ac:chgData name="김샛별" userId="eb1e6dd4-4b09-4361-8f89-1da6f1678eea" providerId="ADAL" clId="{07428319-EB92-416D-A633-2B4A3D33EB2E}" dt="2023-01-10T10:06:40.448" v="662" actId="1076"/>
          <ac:spMkLst>
            <pc:docMk/>
            <pc:sldMk cId="2701735752" sldId="258"/>
            <ac:spMk id="17" creationId="{8408AD1E-02A3-E08A-37BE-E9245FC88BFE}"/>
          </ac:spMkLst>
        </pc:spChg>
        <pc:spChg chg="add mod">
          <ac:chgData name="김샛별" userId="eb1e6dd4-4b09-4361-8f89-1da6f1678eea" providerId="ADAL" clId="{07428319-EB92-416D-A633-2B4A3D33EB2E}" dt="2023-01-10T10:06:55.076" v="669" actId="1035"/>
          <ac:spMkLst>
            <pc:docMk/>
            <pc:sldMk cId="2701735752" sldId="258"/>
            <ac:spMk id="32" creationId="{3D069AA7-ADA3-FA5A-7022-3F5985DE8C7F}"/>
          </ac:spMkLst>
        </pc:spChg>
        <pc:grpChg chg="mod">
          <ac:chgData name="김샛별" userId="eb1e6dd4-4b09-4361-8f89-1da6f1678eea" providerId="ADAL" clId="{07428319-EB92-416D-A633-2B4A3D33EB2E}" dt="2023-01-10T08:01:23.733" v="568" actId="1076"/>
          <ac:grpSpMkLst>
            <pc:docMk/>
            <pc:sldMk cId="2701735752" sldId="258"/>
            <ac:grpSpMk id="26" creationId="{84B000C1-3D5D-ED5E-965A-F40D7A068398}"/>
          </ac:grpSpMkLst>
        </pc:grpChg>
        <pc:picChg chg="add del">
          <ac:chgData name="김샛별" userId="eb1e6dd4-4b09-4361-8f89-1da6f1678eea" providerId="ADAL" clId="{07428319-EB92-416D-A633-2B4A3D33EB2E}" dt="2023-01-10T11:48:38.484" v="1613" actId="478"/>
          <ac:picMkLst>
            <pc:docMk/>
            <pc:sldMk cId="2701735752" sldId="258"/>
            <ac:picMk id="5" creationId="{EEA45DF0-0B91-4E5A-56F6-2879459DA52E}"/>
          </ac:picMkLst>
        </pc:picChg>
        <pc:picChg chg="mod">
          <ac:chgData name="김샛별" userId="eb1e6dd4-4b09-4361-8f89-1da6f1678eea" providerId="ADAL" clId="{07428319-EB92-416D-A633-2B4A3D33EB2E}" dt="2023-01-10T10:06:40.448" v="662" actId="1076"/>
          <ac:picMkLst>
            <pc:docMk/>
            <pc:sldMk cId="2701735752" sldId="258"/>
            <ac:picMk id="7" creationId="{2B9FDB67-5127-1E95-A6EA-DD6D3D89065E}"/>
          </ac:picMkLst>
        </pc:picChg>
        <pc:picChg chg="mod">
          <ac:chgData name="김샛별" userId="eb1e6dd4-4b09-4361-8f89-1da6f1678eea" providerId="ADAL" clId="{07428319-EB92-416D-A633-2B4A3D33EB2E}" dt="2023-01-10T10:06:40.448" v="662" actId="1076"/>
          <ac:picMkLst>
            <pc:docMk/>
            <pc:sldMk cId="2701735752" sldId="258"/>
            <ac:picMk id="11" creationId="{7CFB24EB-70FD-46CD-0FA9-AB730DEC01DD}"/>
          </ac:picMkLst>
        </pc:picChg>
        <pc:picChg chg="add mod">
          <ac:chgData name="김샛별" userId="eb1e6dd4-4b09-4361-8f89-1da6f1678eea" providerId="ADAL" clId="{07428319-EB92-416D-A633-2B4A3D33EB2E}" dt="2023-01-10T10:06:51.607" v="664" actId="1076"/>
          <ac:picMkLst>
            <pc:docMk/>
            <pc:sldMk cId="2701735752" sldId="258"/>
            <ac:picMk id="31" creationId="{6E400293-FC1D-42E1-2840-D9B8057A7768}"/>
          </ac:picMkLst>
        </pc:picChg>
      </pc:sldChg>
      <pc:sldChg chg="addSp delSp modSp mod">
        <pc:chgData name="김샛별" userId="eb1e6dd4-4b09-4361-8f89-1da6f1678eea" providerId="ADAL" clId="{07428319-EB92-416D-A633-2B4A3D33EB2E}" dt="2023-01-10T08:00:03.182" v="557" actId="1076"/>
        <pc:sldMkLst>
          <pc:docMk/>
          <pc:sldMk cId="887717430" sldId="259"/>
        </pc:sldMkLst>
        <pc:spChg chg="mod">
          <ac:chgData name="김샛별" userId="eb1e6dd4-4b09-4361-8f89-1da6f1678eea" providerId="ADAL" clId="{07428319-EB92-416D-A633-2B4A3D33EB2E}" dt="2023-01-10T08:00:03.182" v="557" actId="1076"/>
          <ac:spMkLst>
            <pc:docMk/>
            <pc:sldMk cId="887717430" sldId="259"/>
            <ac:spMk id="29" creationId="{6198CFE7-6349-DFCA-22CC-11712E5511D5}"/>
          </ac:spMkLst>
        </pc:spChg>
        <pc:spChg chg="mod">
          <ac:chgData name="김샛별" userId="eb1e6dd4-4b09-4361-8f89-1da6f1678eea" providerId="ADAL" clId="{07428319-EB92-416D-A633-2B4A3D33EB2E}" dt="2023-01-10T08:00:03.182" v="557" actId="1076"/>
          <ac:spMkLst>
            <pc:docMk/>
            <pc:sldMk cId="887717430" sldId="259"/>
            <ac:spMk id="30" creationId="{0B5CF92B-4EC4-F5E6-B249-2F4CB90D9E89}"/>
          </ac:spMkLst>
        </pc:spChg>
        <pc:spChg chg="mod">
          <ac:chgData name="김샛별" userId="eb1e6dd4-4b09-4361-8f89-1da6f1678eea" providerId="ADAL" clId="{07428319-EB92-416D-A633-2B4A3D33EB2E}" dt="2023-01-10T08:00:03.182" v="557" actId="1076"/>
          <ac:spMkLst>
            <pc:docMk/>
            <pc:sldMk cId="887717430" sldId="259"/>
            <ac:spMk id="31" creationId="{67ABB332-036F-398A-DBD5-8FC75BA19E96}"/>
          </ac:spMkLst>
        </pc:spChg>
        <pc:spChg chg="mod">
          <ac:chgData name="김샛별" userId="eb1e6dd4-4b09-4361-8f89-1da6f1678eea" providerId="ADAL" clId="{07428319-EB92-416D-A633-2B4A3D33EB2E}" dt="2023-01-10T08:00:03.182" v="557" actId="1076"/>
          <ac:spMkLst>
            <pc:docMk/>
            <pc:sldMk cId="887717430" sldId="259"/>
            <ac:spMk id="33" creationId="{75FC5525-3F3B-9C94-1014-F3D88024EB4D}"/>
          </ac:spMkLst>
        </pc:spChg>
        <pc:spChg chg="mod">
          <ac:chgData name="김샛별" userId="eb1e6dd4-4b09-4361-8f89-1da6f1678eea" providerId="ADAL" clId="{07428319-EB92-416D-A633-2B4A3D33EB2E}" dt="2023-01-10T08:00:03.182" v="557" actId="1076"/>
          <ac:spMkLst>
            <pc:docMk/>
            <pc:sldMk cId="887717430" sldId="259"/>
            <ac:spMk id="34" creationId="{16C3CFA1-1641-EFFD-6EEB-7D3A2212025E}"/>
          </ac:spMkLst>
        </pc:spChg>
        <pc:spChg chg="mod">
          <ac:chgData name="김샛별" userId="eb1e6dd4-4b09-4361-8f89-1da6f1678eea" providerId="ADAL" clId="{07428319-EB92-416D-A633-2B4A3D33EB2E}" dt="2023-01-10T08:00:03.182" v="557" actId="1076"/>
          <ac:spMkLst>
            <pc:docMk/>
            <pc:sldMk cId="887717430" sldId="259"/>
            <ac:spMk id="35" creationId="{27964D23-4528-19D2-70D9-D011CAB06FDD}"/>
          </ac:spMkLst>
        </pc:spChg>
        <pc:spChg chg="mod">
          <ac:chgData name="김샛별" userId="eb1e6dd4-4b09-4361-8f89-1da6f1678eea" providerId="ADAL" clId="{07428319-EB92-416D-A633-2B4A3D33EB2E}" dt="2023-01-10T08:00:03.182" v="557" actId="1076"/>
          <ac:spMkLst>
            <pc:docMk/>
            <pc:sldMk cId="887717430" sldId="259"/>
            <ac:spMk id="37" creationId="{8732E33D-8366-E028-4114-BC60CDC0FBBB}"/>
          </ac:spMkLst>
        </pc:spChg>
        <pc:spChg chg="mod">
          <ac:chgData name="김샛별" userId="eb1e6dd4-4b09-4361-8f89-1da6f1678eea" providerId="ADAL" clId="{07428319-EB92-416D-A633-2B4A3D33EB2E}" dt="2023-01-10T08:00:03.182" v="557" actId="1076"/>
          <ac:spMkLst>
            <pc:docMk/>
            <pc:sldMk cId="887717430" sldId="259"/>
            <ac:spMk id="38" creationId="{675E6684-FB49-E063-98FA-01862521DACD}"/>
          </ac:spMkLst>
        </pc:spChg>
        <pc:spChg chg="mod">
          <ac:chgData name="김샛별" userId="eb1e6dd4-4b09-4361-8f89-1da6f1678eea" providerId="ADAL" clId="{07428319-EB92-416D-A633-2B4A3D33EB2E}" dt="2023-01-10T08:00:03.182" v="557" actId="1076"/>
          <ac:spMkLst>
            <pc:docMk/>
            <pc:sldMk cId="887717430" sldId="259"/>
            <ac:spMk id="39" creationId="{61878E74-9723-E64C-015B-C43E0BAF039B}"/>
          </ac:spMkLst>
        </pc:spChg>
        <pc:spChg chg="mod">
          <ac:chgData name="김샛별" userId="eb1e6dd4-4b09-4361-8f89-1da6f1678eea" providerId="ADAL" clId="{07428319-EB92-416D-A633-2B4A3D33EB2E}" dt="2023-01-10T07:59:57.065" v="555" actId="571"/>
          <ac:spMkLst>
            <pc:docMk/>
            <pc:sldMk cId="887717430" sldId="259"/>
            <ac:spMk id="54" creationId="{53A6CB5C-1E3E-E5DC-E12B-F4A79A45E2FD}"/>
          </ac:spMkLst>
        </pc:spChg>
        <pc:spChg chg="mod">
          <ac:chgData name="김샛별" userId="eb1e6dd4-4b09-4361-8f89-1da6f1678eea" providerId="ADAL" clId="{07428319-EB92-416D-A633-2B4A3D33EB2E}" dt="2023-01-10T07:59:57.065" v="555" actId="571"/>
          <ac:spMkLst>
            <pc:docMk/>
            <pc:sldMk cId="887717430" sldId="259"/>
            <ac:spMk id="55" creationId="{E7259D4E-711B-E654-0CF2-F32A54825C88}"/>
          </ac:spMkLst>
        </pc:spChg>
        <pc:spChg chg="mod">
          <ac:chgData name="김샛별" userId="eb1e6dd4-4b09-4361-8f89-1da6f1678eea" providerId="ADAL" clId="{07428319-EB92-416D-A633-2B4A3D33EB2E}" dt="2023-01-10T07:59:57.065" v="555" actId="571"/>
          <ac:spMkLst>
            <pc:docMk/>
            <pc:sldMk cId="887717430" sldId="259"/>
            <ac:spMk id="56" creationId="{05DEB3DC-AB82-AAC9-2169-D9AC5B75F567}"/>
          </ac:spMkLst>
        </pc:spChg>
        <pc:spChg chg="mod">
          <ac:chgData name="김샛별" userId="eb1e6dd4-4b09-4361-8f89-1da6f1678eea" providerId="ADAL" clId="{07428319-EB92-416D-A633-2B4A3D33EB2E}" dt="2023-01-10T07:59:57.065" v="555" actId="571"/>
          <ac:spMkLst>
            <pc:docMk/>
            <pc:sldMk cId="887717430" sldId="259"/>
            <ac:spMk id="58" creationId="{719CBCFA-78F2-20B4-628C-2052C2D1580E}"/>
          </ac:spMkLst>
        </pc:spChg>
        <pc:spChg chg="mod">
          <ac:chgData name="김샛별" userId="eb1e6dd4-4b09-4361-8f89-1da6f1678eea" providerId="ADAL" clId="{07428319-EB92-416D-A633-2B4A3D33EB2E}" dt="2023-01-10T07:59:57.065" v="555" actId="571"/>
          <ac:spMkLst>
            <pc:docMk/>
            <pc:sldMk cId="887717430" sldId="259"/>
            <ac:spMk id="59" creationId="{E4DCD6E3-4F63-C54D-BB3B-2EFC0C7AC018}"/>
          </ac:spMkLst>
        </pc:spChg>
        <pc:spChg chg="mod">
          <ac:chgData name="김샛별" userId="eb1e6dd4-4b09-4361-8f89-1da6f1678eea" providerId="ADAL" clId="{07428319-EB92-416D-A633-2B4A3D33EB2E}" dt="2023-01-10T07:59:57.065" v="555" actId="571"/>
          <ac:spMkLst>
            <pc:docMk/>
            <pc:sldMk cId="887717430" sldId="259"/>
            <ac:spMk id="60" creationId="{70817CB7-62E8-B039-B0B2-D0441959A8ED}"/>
          </ac:spMkLst>
        </pc:spChg>
        <pc:spChg chg="mod">
          <ac:chgData name="김샛별" userId="eb1e6dd4-4b09-4361-8f89-1da6f1678eea" providerId="ADAL" clId="{07428319-EB92-416D-A633-2B4A3D33EB2E}" dt="2023-01-10T07:59:57.065" v="555" actId="571"/>
          <ac:spMkLst>
            <pc:docMk/>
            <pc:sldMk cId="887717430" sldId="259"/>
            <ac:spMk id="62" creationId="{FD985C11-7C5B-00BE-1952-DAF53CBB60EB}"/>
          </ac:spMkLst>
        </pc:spChg>
        <pc:spChg chg="mod">
          <ac:chgData name="김샛별" userId="eb1e6dd4-4b09-4361-8f89-1da6f1678eea" providerId="ADAL" clId="{07428319-EB92-416D-A633-2B4A3D33EB2E}" dt="2023-01-10T07:59:57.065" v="555" actId="571"/>
          <ac:spMkLst>
            <pc:docMk/>
            <pc:sldMk cId="887717430" sldId="259"/>
            <ac:spMk id="63" creationId="{9C7078AA-9ED2-3FEC-3659-BC3057C865C6}"/>
          </ac:spMkLst>
        </pc:spChg>
        <pc:spChg chg="mod">
          <ac:chgData name="김샛별" userId="eb1e6dd4-4b09-4361-8f89-1da6f1678eea" providerId="ADAL" clId="{07428319-EB92-416D-A633-2B4A3D33EB2E}" dt="2023-01-10T07:59:57.065" v="555" actId="571"/>
          <ac:spMkLst>
            <pc:docMk/>
            <pc:sldMk cId="887717430" sldId="259"/>
            <ac:spMk id="64" creationId="{A3734B8C-C34B-8343-88EA-23404DA762FC}"/>
          </ac:spMkLst>
        </pc:spChg>
        <pc:grpChg chg="add mod">
          <ac:chgData name="김샛별" userId="eb1e6dd4-4b09-4361-8f89-1da6f1678eea" providerId="ADAL" clId="{07428319-EB92-416D-A633-2B4A3D33EB2E}" dt="2023-01-10T08:00:03.182" v="557" actId="1076"/>
          <ac:grpSpMkLst>
            <pc:docMk/>
            <pc:sldMk cId="887717430" sldId="259"/>
            <ac:grpSpMk id="28" creationId="{8BBD3267-3A37-B1FA-24A5-DF8319A071A9}"/>
          </ac:grpSpMkLst>
        </pc:grpChg>
        <pc:grpChg chg="add mod">
          <ac:chgData name="김샛별" userId="eb1e6dd4-4b09-4361-8f89-1da6f1678eea" providerId="ADAL" clId="{07428319-EB92-416D-A633-2B4A3D33EB2E}" dt="2023-01-10T08:00:03.182" v="557" actId="1076"/>
          <ac:grpSpMkLst>
            <pc:docMk/>
            <pc:sldMk cId="887717430" sldId="259"/>
            <ac:grpSpMk id="32" creationId="{D96DFC2B-519B-2B28-543C-DE51DCFDE997}"/>
          </ac:grpSpMkLst>
        </pc:grpChg>
        <pc:grpChg chg="add mod">
          <ac:chgData name="김샛별" userId="eb1e6dd4-4b09-4361-8f89-1da6f1678eea" providerId="ADAL" clId="{07428319-EB92-416D-A633-2B4A3D33EB2E}" dt="2023-01-10T08:00:03.182" v="557" actId="1076"/>
          <ac:grpSpMkLst>
            <pc:docMk/>
            <pc:sldMk cId="887717430" sldId="259"/>
            <ac:grpSpMk id="36" creationId="{763CA959-9728-FD85-9F59-3EC1E7D88369}"/>
          </ac:grpSpMkLst>
        </pc:grpChg>
        <pc:grpChg chg="add mod">
          <ac:chgData name="김샛별" userId="eb1e6dd4-4b09-4361-8f89-1da6f1678eea" providerId="ADAL" clId="{07428319-EB92-416D-A633-2B4A3D33EB2E}" dt="2023-01-10T07:59:57.065" v="555" actId="571"/>
          <ac:grpSpMkLst>
            <pc:docMk/>
            <pc:sldMk cId="887717430" sldId="259"/>
            <ac:grpSpMk id="53" creationId="{D9839957-E1EF-B8D8-3DA7-A6DDB4D69145}"/>
          </ac:grpSpMkLst>
        </pc:grpChg>
        <pc:grpChg chg="add mod">
          <ac:chgData name="김샛별" userId="eb1e6dd4-4b09-4361-8f89-1da6f1678eea" providerId="ADAL" clId="{07428319-EB92-416D-A633-2B4A3D33EB2E}" dt="2023-01-10T07:59:57.065" v="555" actId="571"/>
          <ac:grpSpMkLst>
            <pc:docMk/>
            <pc:sldMk cId="887717430" sldId="259"/>
            <ac:grpSpMk id="57" creationId="{60096D7B-6098-D54C-46AC-3F8BDE9D8B69}"/>
          </ac:grpSpMkLst>
        </pc:grpChg>
        <pc:grpChg chg="add mod">
          <ac:chgData name="김샛별" userId="eb1e6dd4-4b09-4361-8f89-1da6f1678eea" providerId="ADAL" clId="{07428319-EB92-416D-A633-2B4A3D33EB2E}" dt="2023-01-10T07:59:57.065" v="555" actId="571"/>
          <ac:grpSpMkLst>
            <pc:docMk/>
            <pc:sldMk cId="887717430" sldId="259"/>
            <ac:grpSpMk id="61" creationId="{44111551-9A50-606A-4023-74AB1DF82C1E}"/>
          </ac:grpSpMkLst>
        </pc:grpChg>
        <pc:grpChg chg="add mod">
          <ac:chgData name="김샛별" userId="eb1e6dd4-4b09-4361-8f89-1da6f1678eea" providerId="ADAL" clId="{07428319-EB92-416D-A633-2B4A3D33EB2E}" dt="2023-01-10T08:00:03.182" v="557" actId="1076"/>
          <ac:grpSpMkLst>
            <pc:docMk/>
            <pc:sldMk cId="887717430" sldId="259"/>
            <ac:grpSpMk id="67" creationId="{F9956EB6-7CD9-0F05-8B78-320EFD47CF93}"/>
          </ac:grpSpMkLst>
        </pc:grpChg>
        <pc:picChg chg="add mod">
          <ac:chgData name="김샛별" userId="eb1e6dd4-4b09-4361-8f89-1da6f1678eea" providerId="ADAL" clId="{07428319-EB92-416D-A633-2B4A3D33EB2E}" dt="2023-01-10T08:00:03.182" v="557" actId="1076"/>
          <ac:picMkLst>
            <pc:docMk/>
            <pc:sldMk cId="887717430" sldId="259"/>
            <ac:picMk id="18" creationId="{162765C5-CE85-2E37-C725-F224B60572FE}"/>
          </ac:picMkLst>
        </pc:picChg>
        <pc:picChg chg="add mod">
          <ac:chgData name="김샛별" userId="eb1e6dd4-4b09-4361-8f89-1da6f1678eea" providerId="ADAL" clId="{07428319-EB92-416D-A633-2B4A3D33EB2E}" dt="2023-01-10T08:00:03.182" v="557" actId="1076"/>
          <ac:picMkLst>
            <pc:docMk/>
            <pc:sldMk cId="887717430" sldId="259"/>
            <ac:picMk id="19" creationId="{ABFE3B8F-78DF-0BF4-512A-C11242A6915E}"/>
          </ac:picMkLst>
        </pc:picChg>
        <pc:picChg chg="add mod">
          <ac:chgData name="김샛별" userId="eb1e6dd4-4b09-4361-8f89-1da6f1678eea" providerId="ADAL" clId="{07428319-EB92-416D-A633-2B4A3D33EB2E}" dt="2023-01-10T08:00:03.182" v="557" actId="1076"/>
          <ac:picMkLst>
            <pc:docMk/>
            <pc:sldMk cId="887717430" sldId="259"/>
            <ac:picMk id="20" creationId="{05698B0B-079F-9536-31C6-223F703994D5}"/>
          </ac:picMkLst>
        </pc:picChg>
        <pc:picChg chg="add mod">
          <ac:chgData name="김샛별" userId="eb1e6dd4-4b09-4361-8f89-1da6f1678eea" providerId="ADAL" clId="{07428319-EB92-416D-A633-2B4A3D33EB2E}" dt="2023-01-10T08:00:03.182" v="557" actId="1076"/>
          <ac:picMkLst>
            <pc:docMk/>
            <pc:sldMk cId="887717430" sldId="259"/>
            <ac:picMk id="21" creationId="{6C985D87-F645-0D61-3EDC-12E47CABD0C1}"/>
          </ac:picMkLst>
        </pc:picChg>
        <pc:picChg chg="add del mod">
          <ac:chgData name="김샛별" userId="eb1e6dd4-4b09-4361-8f89-1da6f1678eea" providerId="ADAL" clId="{07428319-EB92-416D-A633-2B4A3D33EB2E}" dt="2023-01-10T07:55:11.901" v="465" actId="478"/>
          <ac:picMkLst>
            <pc:docMk/>
            <pc:sldMk cId="887717430" sldId="259"/>
            <ac:picMk id="22" creationId="{78837CC7-6552-5608-7685-668110573CD6}"/>
          </ac:picMkLst>
        </pc:picChg>
        <pc:picChg chg="add mod">
          <ac:chgData name="김샛별" userId="eb1e6dd4-4b09-4361-8f89-1da6f1678eea" providerId="ADAL" clId="{07428319-EB92-416D-A633-2B4A3D33EB2E}" dt="2023-01-10T08:00:03.182" v="557" actId="1076"/>
          <ac:picMkLst>
            <pc:docMk/>
            <pc:sldMk cId="887717430" sldId="259"/>
            <ac:picMk id="23" creationId="{694266AB-8A5F-7FC7-DD49-72E9BB9AD729}"/>
          </ac:picMkLst>
        </pc:picChg>
        <pc:picChg chg="add mod">
          <ac:chgData name="김샛별" userId="eb1e6dd4-4b09-4361-8f89-1da6f1678eea" providerId="ADAL" clId="{07428319-EB92-416D-A633-2B4A3D33EB2E}" dt="2023-01-10T08:00:03.182" v="557" actId="1076"/>
          <ac:picMkLst>
            <pc:docMk/>
            <pc:sldMk cId="887717430" sldId="259"/>
            <ac:picMk id="24" creationId="{769A11ED-7843-BEB3-8D0D-86BB9E7B3FE8}"/>
          </ac:picMkLst>
        </pc:picChg>
        <pc:picChg chg="add mod">
          <ac:chgData name="김샛별" userId="eb1e6dd4-4b09-4361-8f89-1da6f1678eea" providerId="ADAL" clId="{07428319-EB92-416D-A633-2B4A3D33EB2E}" dt="2023-01-10T08:00:03.182" v="557" actId="1076"/>
          <ac:picMkLst>
            <pc:docMk/>
            <pc:sldMk cId="887717430" sldId="259"/>
            <ac:picMk id="25" creationId="{F63190BD-F861-FBB9-6718-A9203E37BDC7}"/>
          </ac:picMkLst>
        </pc:picChg>
        <pc:picChg chg="add mod">
          <ac:chgData name="김샛별" userId="eb1e6dd4-4b09-4361-8f89-1da6f1678eea" providerId="ADAL" clId="{07428319-EB92-416D-A633-2B4A3D33EB2E}" dt="2023-01-10T08:00:03.182" v="557" actId="1076"/>
          <ac:picMkLst>
            <pc:docMk/>
            <pc:sldMk cId="887717430" sldId="259"/>
            <ac:picMk id="26" creationId="{1D173128-D2FA-8AB7-6D9E-10713B69FF15}"/>
          </ac:picMkLst>
        </pc:picChg>
        <pc:picChg chg="add mod">
          <ac:chgData name="김샛별" userId="eb1e6dd4-4b09-4361-8f89-1da6f1678eea" providerId="ADAL" clId="{07428319-EB92-416D-A633-2B4A3D33EB2E}" dt="2023-01-10T08:00:03.182" v="557" actId="1076"/>
          <ac:picMkLst>
            <pc:docMk/>
            <pc:sldMk cId="887717430" sldId="259"/>
            <ac:picMk id="27" creationId="{CF6241F6-0C54-3FB1-EDC8-B14970E60630}"/>
          </ac:picMkLst>
        </pc:picChg>
        <pc:picChg chg="add mod">
          <ac:chgData name="김샛별" userId="eb1e6dd4-4b09-4361-8f89-1da6f1678eea" providerId="ADAL" clId="{07428319-EB92-416D-A633-2B4A3D33EB2E}" dt="2023-01-10T08:00:03.182" v="557" actId="1076"/>
          <ac:picMkLst>
            <pc:docMk/>
            <pc:sldMk cId="887717430" sldId="259"/>
            <ac:picMk id="41" creationId="{CECCDA62-95E3-988C-27A1-5C4CE04AE0F4}"/>
          </ac:picMkLst>
        </pc:picChg>
        <pc:picChg chg="add mod">
          <ac:chgData name="김샛별" userId="eb1e6dd4-4b09-4361-8f89-1da6f1678eea" providerId="ADAL" clId="{07428319-EB92-416D-A633-2B4A3D33EB2E}" dt="2023-01-10T08:00:03.182" v="557" actId="1076"/>
          <ac:picMkLst>
            <pc:docMk/>
            <pc:sldMk cId="887717430" sldId="259"/>
            <ac:picMk id="43" creationId="{480218F3-169A-C931-801A-CB39D009911F}"/>
          </ac:picMkLst>
        </pc:picChg>
        <pc:picChg chg="add mod">
          <ac:chgData name="김샛별" userId="eb1e6dd4-4b09-4361-8f89-1da6f1678eea" providerId="ADAL" clId="{07428319-EB92-416D-A633-2B4A3D33EB2E}" dt="2023-01-10T07:59:57.065" v="555" actId="571"/>
          <ac:picMkLst>
            <pc:docMk/>
            <pc:sldMk cId="887717430" sldId="259"/>
            <ac:picMk id="44" creationId="{B45D9B48-F47C-99FC-7169-EAB12D831B14}"/>
          </ac:picMkLst>
        </pc:picChg>
        <pc:picChg chg="add mod">
          <ac:chgData name="김샛별" userId="eb1e6dd4-4b09-4361-8f89-1da6f1678eea" providerId="ADAL" clId="{07428319-EB92-416D-A633-2B4A3D33EB2E}" dt="2023-01-10T07:59:57.065" v="555" actId="571"/>
          <ac:picMkLst>
            <pc:docMk/>
            <pc:sldMk cId="887717430" sldId="259"/>
            <ac:picMk id="45" creationId="{46CD23BB-A1A8-DB13-6BE5-A96B299FECD3}"/>
          </ac:picMkLst>
        </pc:picChg>
        <pc:picChg chg="add mod">
          <ac:chgData name="김샛별" userId="eb1e6dd4-4b09-4361-8f89-1da6f1678eea" providerId="ADAL" clId="{07428319-EB92-416D-A633-2B4A3D33EB2E}" dt="2023-01-10T07:59:57.065" v="555" actId="571"/>
          <ac:picMkLst>
            <pc:docMk/>
            <pc:sldMk cId="887717430" sldId="259"/>
            <ac:picMk id="46" creationId="{143E29B7-8FF6-0750-C904-5AD0B755BDA7}"/>
          </ac:picMkLst>
        </pc:picChg>
        <pc:picChg chg="add mod">
          <ac:chgData name="김샛별" userId="eb1e6dd4-4b09-4361-8f89-1da6f1678eea" providerId="ADAL" clId="{07428319-EB92-416D-A633-2B4A3D33EB2E}" dt="2023-01-10T07:59:57.065" v="555" actId="571"/>
          <ac:picMkLst>
            <pc:docMk/>
            <pc:sldMk cId="887717430" sldId="259"/>
            <ac:picMk id="47" creationId="{05099DC8-ACE7-428D-9D50-7A2BAC771630}"/>
          </ac:picMkLst>
        </pc:picChg>
        <pc:picChg chg="add mod">
          <ac:chgData name="김샛별" userId="eb1e6dd4-4b09-4361-8f89-1da6f1678eea" providerId="ADAL" clId="{07428319-EB92-416D-A633-2B4A3D33EB2E}" dt="2023-01-10T07:59:57.065" v="555" actId="571"/>
          <ac:picMkLst>
            <pc:docMk/>
            <pc:sldMk cId="887717430" sldId="259"/>
            <ac:picMk id="48" creationId="{33283C80-10CD-E9FC-D891-4D0AD036D13F}"/>
          </ac:picMkLst>
        </pc:picChg>
        <pc:picChg chg="add mod">
          <ac:chgData name="김샛별" userId="eb1e6dd4-4b09-4361-8f89-1da6f1678eea" providerId="ADAL" clId="{07428319-EB92-416D-A633-2B4A3D33EB2E}" dt="2023-01-10T07:59:57.065" v="555" actId="571"/>
          <ac:picMkLst>
            <pc:docMk/>
            <pc:sldMk cId="887717430" sldId="259"/>
            <ac:picMk id="49" creationId="{BF18C35C-514A-8996-9CCA-3B9703C4B665}"/>
          </ac:picMkLst>
        </pc:picChg>
        <pc:picChg chg="add mod">
          <ac:chgData name="김샛별" userId="eb1e6dd4-4b09-4361-8f89-1da6f1678eea" providerId="ADAL" clId="{07428319-EB92-416D-A633-2B4A3D33EB2E}" dt="2023-01-10T07:59:57.065" v="555" actId="571"/>
          <ac:picMkLst>
            <pc:docMk/>
            <pc:sldMk cId="887717430" sldId="259"/>
            <ac:picMk id="50" creationId="{2288BAF5-BA15-2DC7-8EEB-485C0185AD15}"/>
          </ac:picMkLst>
        </pc:picChg>
        <pc:picChg chg="add mod">
          <ac:chgData name="김샛별" userId="eb1e6dd4-4b09-4361-8f89-1da6f1678eea" providerId="ADAL" clId="{07428319-EB92-416D-A633-2B4A3D33EB2E}" dt="2023-01-10T07:59:57.065" v="555" actId="571"/>
          <ac:picMkLst>
            <pc:docMk/>
            <pc:sldMk cId="887717430" sldId="259"/>
            <ac:picMk id="51" creationId="{92491CAF-F705-CB3A-A21D-F50197DCC9CC}"/>
          </ac:picMkLst>
        </pc:picChg>
        <pc:picChg chg="add mod">
          <ac:chgData name="김샛별" userId="eb1e6dd4-4b09-4361-8f89-1da6f1678eea" providerId="ADAL" clId="{07428319-EB92-416D-A633-2B4A3D33EB2E}" dt="2023-01-10T07:59:57.065" v="555" actId="571"/>
          <ac:picMkLst>
            <pc:docMk/>
            <pc:sldMk cId="887717430" sldId="259"/>
            <ac:picMk id="52" creationId="{CA580B20-8750-55F6-A9B8-FD72BAAAA0C6}"/>
          </ac:picMkLst>
        </pc:picChg>
        <pc:picChg chg="add mod">
          <ac:chgData name="김샛별" userId="eb1e6dd4-4b09-4361-8f89-1da6f1678eea" providerId="ADAL" clId="{07428319-EB92-416D-A633-2B4A3D33EB2E}" dt="2023-01-10T07:59:57.065" v="555" actId="571"/>
          <ac:picMkLst>
            <pc:docMk/>
            <pc:sldMk cId="887717430" sldId="259"/>
            <ac:picMk id="65" creationId="{B2D2BDD9-8F4F-F200-6AA6-1CC0A247B448}"/>
          </ac:picMkLst>
        </pc:picChg>
        <pc:picChg chg="add mod">
          <ac:chgData name="김샛별" userId="eb1e6dd4-4b09-4361-8f89-1da6f1678eea" providerId="ADAL" clId="{07428319-EB92-416D-A633-2B4A3D33EB2E}" dt="2023-01-10T07:59:57.065" v="555" actId="571"/>
          <ac:picMkLst>
            <pc:docMk/>
            <pc:sldMk cId="887717430" sldId="259"/>
            <ac:picMk id="66" creationId="{407F48CA-CB4F-58BD-FA51-7221AC8789E7}"/>
          </ac:picMkLst>
        </pc:picChg>
      </pc:sldChg>
      <pc:sldChg chg="addSp delSp modSp mod delAnim modAnim">
        <pc:chgData name="김샛별" userId="eb1e6dd4-4b09-4361-8f89-1da6f1678eea" providerId="ADAL" clId="{07428319-EB92-416D-A633-2B4A3D33EB2E}" dt="2023-01-10T11:49:11.988" v="1617" actId="1076"/>
        <pc:sldMkLst>
          <pc:docMk/>
          <pc:sldMk cId="1035266915" sldId="260"/>
        </pc:sldMkLst>
        <pc:spChg chg="mod">
          <ac:chgData name="김샛별" userId="eb1e6dd4-4b09-4361-8f89-1da6f1678eea" providerId="ADAL" clId="{07428319-EB92-416D-A633-2B4A3D33EB2E}" dt="2023-01-10T08:04:03.221" v="657" actId="20577"/>
          <ac:spMkLst>
            <pc:docMk/>
            <pc:sldMk cId="1035266915" sldId="260"/>
            <ac:spMk id="6" creationId="{5E4EC0AE-7AFD-1A8D-B906-36C737D8268E}"/>
          </ac:spMkLst>
        </pc:spChg>
        <pc:spChg chg="del mod">
          <ac:chgData name="김샛별" userId="eb1e6dd4-4b09-4361-8f89-1da6f1678eea" providerId="ADAL" clId="{07428319-EB92-416D-A633-2B4A3D33EB2E}" dt="2023-01-10T07:33:25.904" v="33" actId="478"/>
          <ac:spMkLst>
            <pc:docMk/>
            <pc:sldMk cId="1035266915" sldId="260"/>
            <ac:spMk id="9" creationId="{C9E49E11-D30A-D93E-B7B6-4B33EB54846D}"/>
          </ac:spMkLst>
        </pc:spChg>
        <pc:spChg chg="add del">
          <ac:chgData name="김샛별" userId="eb1e6dd4-4b09-4361-8f89-1da6f1678eea" providerId="ADAL" clId="{07428319-EB92-416D-A633-2B4A3D33EB2E}" dt="2023-01-10T07:33:16.051" v="31" actId="478"/>
          <ac:spMkLst>
            <pc:docMk/>
            <pc:sldMk cId="1035266915" sldId="260"/>
            <ac:spMk id="12" creationId="{3AE9190C-AA1D-9848-78D2-58CD11322ED9}"/>
          </ac:spMkLst>
        </pc:spChg>
        <pc:spChg chg="add mod">
          <ac:chgData name="김샛별" userId="eb1e6dd4-4b09-4361-8f89-1da6f1678eea" providerId="ADAL" clId="{07428319-EB92-416D-A633-2B4A3D33EB2E}" dt="2023-01-10T07:34:31.109" v="49" actId="207"/>
          <ac:spMkLst>
            <pc:docMk/>
            <pc:sldMk cId="1035266915" sldId="260"/>
            <ac:spMk id="13" creationId="{4127FC40-FDF5-63EB-E49F-ED4E7BCDA67A}"/>
          </ac:spMkLst>
        </pc:spChg>
        <pc:spChg chg="add mod">
          <ac:chgData name="김샛별" userId="eb1e6dd4-4b09-4361-8f89-1da6f1678eea" providerId="ADAL" clId="{07428319-EB92-416D-A633-2B4A3D33EB2E}" dt="2023-01-10T07:34:59.976" v="89" actId="14861"/>
          <ac:spMkLst>
            <pc:docMk/>
            <pc:sldMk cId="1035266915" sldId="260"/>
            <ac:spMk id="14" creationId="{EBEB6BA1-B2A4-9453-640B-55A5FFBF93FC}"/>
          </ac:spMkLst>
        </pc:spChg>
        <pc:spChg chg="add del mod">
          <ac:chgData name="김샛별" userId="eb1e6dd4-4b09-4361-8f89-1da6f1678eea" providerId="ADAL" clId="{07428319-EB92-416D-A633-2B4A3D33EB2E}" dt="2023-01-10T07:37:02.257" v="382" actId="478"/>
          <ac:spMkLst>
            <pc:docMk/>
            <pc:sldMk cId="1035266915" sldId="260"/>
            <ac:spMk id="16" creationId="{0FDAD46E-D711-3B02-CEB8-5058B067B189}"/>
          </ac:spMkLst>
        </pc:spChg>
        <pc:spChg chg="add mod">
          <ac:chgData name="김샛별" userId="eb1e6dd4-4b09-4361-8f89-1da6f1678eea" providerId="ADAL" clId="{07428319-EB92-416D-A633-2B4A3D33EB2E}" dt="2023-01-10T11:05:42.766" v="921" actId="1076"/>
          <ac:spMkLst>
            <pc:docMk/>
            <pc:sldMk cId="1035266915" sldId="260"/>
            <ac:spMk id="18" creationId="{69892BAD-D73A-68E3-F256-F8E94BC7414C}"/>
          </ac:spMkLst>
        </pc:spChg>
        <pc:spChg chg="mod">
          <ac:chgData name="김샛별" userId="eb1e6dd4-4b09-4361-8f89-1da6f1678eea" providerId="ADAL" clId="{07428319-EB92-416D-A633-2B4A3D33EB2E}" dt="2023-01-10T10:52:47.671" v="777"/>
          <ac:spMkLst>
            <pc:docMk/>
            <pc:sldMk cId="1035266915" sldId="260"/>
            <ac:spMk id="21" creationId="{A89E67E6-03F8-7C75-DC12-FD452574774F}"/>
          </ac:spMkLst>
        </pc:spChg>
        <pc:spChg chg="mod">
          <ac:chgData name="김샛별" userId="eb1e6dd4-4b09-4361-8f89-1da6f1678eea" providerId="ADAL" clId="{07428319-EB92-416D-A633-2B4A3D33EB2E}" dt="2023-01-10T11:13:04.217" v="1009" actId="2711"/>
          <ac:spMkLst>
            <pc:docMk/>
            <pc:sldMk cId="1035266915" sldId="260"/>
            <ac:spMk id="22" creationId="{FBF51F57-6790-7F5D-E0A1-9ACD51BB471C}"/>
          </ac:spMkLst>
        </pc:spChg>
        <pc:spChg chg="mod">
          <ac:chgData name="김샛별" userId="eb1e6dd4-4b09-4361-8f89-1da6f1678eea" providerId="ADAL" clId="{07428319-EB92-416D-A633-2B4A3D33EB2E}" dt="2023-01-10T10:52:47.671" v="777"/>
          <ac:spMkLst>
            <pc:docMk/>
            <pc:sldMk cId="1035266915" sldId="260"/>
            <ac:spMk id="23" creationId="{B69D3E2D-48D9-3538-8788-345305EBAC4D}"/>
          </ac:spMkLst>
        </pc:spChg>
        <pc:spChg chg="add del mod">
          <ac:chgData name="김샛별" userId="eb1e6dd4-4b09-4361-8f89-1da6f1678eea" providerId="ADAL" clId="{07428319-EB92-416D-A633-2B4A3D33EB2E}" dt="2023-01-10T11:02:34.106" v="898" actId="478"/>
          <ac:spMkLst>
            <pc:docMk/>
            <pc:sldMk cId="1035266915" sldId="260"/>
            <ac:spMk id="31" creationId="{3C48F889-C0DF-BCEE-3EAD-11047EE275D5}"/>
          </ac:spMkLst>
        </pc:spChg>
        <pc:spChg chg="add mod">
          <ac:chgData name="김샛별" userId="eb1e6dd4-4b09-4361-8f89-1da6f1678eea" providerId="ADAL" clId="{07428319-EB92-416D-A633-2B4A3D33EB2E}" dt="2023-01-10T10:58:53.533" v="852" actId="14100"/>
          <ac:spMkLst>
            <pc:docMk/>
            <pc:sldMk cId="1035266915" sldId="260"/>
            <ac:spMk id="32" creationId="{8C3AB919-961D-EC62-6CDC-90EB736D4E3C}"/>
          </ac:spMkLst>
        </pc:spChg>
        <pc:spChg chg="add del mod">
          <ac:chgData name="김샛별" userId="eb1e6dd4-4b09-4361-8f89-1da6f1678eea" providerId="ADAL" clId="{07428319-EB92-416D-A633-2B4A3D33EB2E}" dt="2023-01-10T11:02:15.286" v="895" actId="478"/>
          <ac:spMkLst>
            <pc:docMk/>
            <pc:sldMk cId="1035266915" sldId="260"/>
            <ac:spMk id="53" creationId="{4BFAE3B0-96E3-0363-C18F-C57CDD1A8AF5}"/>
          </ac:spMkLst>
        </pc:spChg>
        <pc:spChg chg="add del mod">
          <ac:chgData name="김샛별" userId="eb1e6dd4-4b09-4361-8f89-1da6f1678eea" providerId="ADAL" clId="{07428319-EB92-416D-A633-2B4A3D33EB2E}" dt="2023-01-10T11:02:26.133" v="897" actId="478"/>
          <ac:spMkLst>
            <pc:docMk/>
            <pc:sldMk cId="1035266915" sldId="260"/>
            <ac:spMk id="54" creationId="{4DC8BA71-0694-88CC-6535-593B09389A5B}"/>
          </ac:spMkLst>
        </pc:spChg>
        <pc:spChg chg="add mod">
          <ac:chgData name="김샛별" userId="eb1e6dd4-4b09-4361-8f89-1da6f1678eea" providerId="ADAL" clId="{07428319-EB92-416D-A633-2B4A3D33EB2E}" dt="2023-01-10T11:06:02.221" v="927" actId="1035"/>
          <ac:spMkLst>
            <pc:docMk/>
            <pc:sldMk cId="1035266915" sldId="260"/>
            <ac:spMk id="56" creationId="{6A1040D4-A9BC-CBC7-F915-E3C0CB04B1EC}"/>
          </ac:spMkLst>
        </pc:spChg>
        <pc:spChg chg="add mod">
          <ac:chgData name="김샛별" userId="eb1e6dd4-4b09-4361-8f89-1da6f1678eea" providerId="ADAL" clId="{07428319-EB92-416D-A633-2B4A3D33EB2E}" dt="2023-01-10T11:10:11.080" v="992" actId="164"/>
          <ac:spMkLst>
            <pc:docMk/>
            <pc:sldMk cId="1035266915" sldId="260"/>
            <ac:spMk id="68" creationId="{B21A07A3-4D4B-43E8-19CB-81659A150111}"/>
          </ac:spMkLst>
        </pc:spChg>
        <pc:grpChg chg="add del mod">
          <ac:chgData name="김샛별" userId="eb1e6dd4-4b09-4361-8f89-1da6f1678eea" providerId="ADAL" clId="{07428319-EB92-416D-A633-2B4A3D33EB2E}" dt="2023-01-10T08:03:48.828" v="640" actId="478"/>
          <ac:grpSpMkLst>
            <pc:docMk/>
            <pc:sldMk cId="1035266915" sldId="260"/>
            <ac:grpSpMk id="15" creationId="{A7678176-C049-0AAC-A3EC-20FFD8BB3E1F}"/>
          </ac:grpSpMkLst>
        </pc:grpChg>
        <pc:grpChg chg="add mod">
          <ac:chgData name="김샛별" userId="eb1e6dd4-4b09-4361-8f89-1da6f1678eea" providerId="ADAL" clId="{07428319-EB92-416D-A633-2B4A3D33EB2E}" dt="2023-01-10T10:53:04.948" v="792" actId="1076"/>
          <ac:grpSpMkLst>
            <pc:docMk/>
            <pc:sldMk cId="1035266915" sldId="260"/>
            <ac:grpSpMk id="20" creationId="{CECEA4A2-49CE-A8E0-9CDA-3BF9AA1F3489}"/>
          </ac:grpSpMkLst>
        </pc:grpChg>
        <pc:grpChg chg="add del mod">
          <ac:chgData name="김샛별" userId="eb1e6dd4-4b09-4361-8f89-1da6f1678eea" providerId="ADAL" clId="{07428319-EB92-416D-A633-2B4A3D33EB2E}" dt="2023-01-10T11:08:13.841" v="973" actId="165"/>
          <ac:grpSpMkLst>
            <pc:docMk/>
            <pc:sldMk cId="1035266915" sldId="260"/>
            <ac:grpSpMk id="65" creationId="{8912987C-3156-F3C5-7BFB-17FF175B8761}"/>
          </ac:grpSpMkLst>
        </pc:grpChg>
        <pc:grpChg chg="add mod">
          <ac:chgData name="김샛별" userId="eb1e6dd4-4b09-4361-8f89-1da6f1678eea" providerId="ADAL" clId="{07428319-EB92-416D-A633-2B4A3D33EB2E}" dt="2023-01-10T11:10:11.080" v="992" actId="164"/>
          <ac:grpSpMkLst>
            <pc:docMk/>
            <pc:sldMk cId="1035266915" sldId="260"/>
            <ac:grpSpMk id="74" creationId="{68A83CE1-D2D6-0BB6-FDAA-8B2B72F7B9D0}"/>
          </ac:grpSpMkLst>
        </pc:grpChg>
        <pc:grpChg chg="add mod">
          <ac:chgData name="김샛별" userId="eb1e6dd4-4b09-4361-8f89-1da6f1678eea" providerId="ADAL" clId="{07428319-EB92-416D-A633-2B4A3D33EB2E}" dt="2023-01-10T11:10:11.080" v="992" actId="164"/>
          <ac:grpSpMkLst>
            <pc:docMk/>
            <pc:sldMk cId="1035266915" sldId="260"/>
            <ac:grpSpMk id="75" creationId="{D5D9BB39-1846-425C-2B6A-8ED75335EC47}"/>
          </ac:grpSpMkLst>
        </pc:grpChg>
        <pc:picChg chg="add mod modCrop">
          <ac:chgData name="김샛별" userId="eb1e6dd4-4b09-4361-8f89-1da6f1678eea" providerId="ADAL" clId="{07428319-EB92-416D-A633-2B4A3D33EB2E}" dt="2023-01-10T11:04:52.790" v="915" actId="1076"/>
          <ac:picMkLst>
            <pc:docMk/>
            <pc:sldMk cId="1035266915" sldId="260"/>
            <ac:picMk id="4" creationId="{48BCFED8-E21D-25D6-B63C-8E15826B55B5}"/>
          </ac:picMkLst>
        </pc:picChg>
        <pc:picChg chg="add del mod">
          <ac:chgData name="김샛별" userId="eb1e6dd4-4b09-4361-8f89-1da6f1678eea" providerId="ADAL" clId="{07428319-EB92-416D-A633-2B4A3D33EB2E}" dt="2023-01-10T10:46:29.699" v="689" actId="478"/>
          <ac:picMkLst>
            <pc:docMk/>
            <pc:sldMk cId="1035266915" sldId="260"/>
            <ac:picMk id="9" creationId="{FBBBB29C-B505-C133-3B65-C5B10AD95AA9}"/>
          </ac:picMkLst>
        </pc:picChg>
        <pc:picChg chg="add mod topLvl modCrop">
          <ac:chgData name="김샛별" userId="eb1e6dd4-4b09-4361-8f89-1da6f1678eea" providerId="ADAL" clId="{07428319-EB92-416D-A633-2B4A3D33EB2E}" dt="2023-01-10T11:09:02.519" v="986" actId="164"/>
          <ac:picMkLst>
            <pc:docMk/>
            <pc:sldMk cId="1035266915" sldId="260"/>
            <ac:picMk id="11" creationId="{537F4FB6-03BA-7992-5795-40E6B08CC69E}"/>
          </ac:picMkLst>
        </pc:picChg>
        <pc:picChg chg="add del mod modCrop">
          <ac:chgData name="김샛별" userId="eb1e6dd4-4b09-4361-8f89-1da6f1678eea" providerId="ADAL" clId="{07428319-EB92-416D-A633-2B4A3D33EB2E}" dt="2023-01-10T07:32:08.215" v="15" actId="478"/>
          <ac:picMkLst>
            <pc:docMk/>
            <pc:sldMk cId="1035266915" sldId="260"/>
            <ac:picMk id="11" creationId="{B8E50AE1-89A1-B279-0E09-8521AA4C7CC5}"/>
          </ac:picMkLst>
        </pc:picChg>
        <pc:picChg chg="add mod topLvl modCrop">
          <ac:chgData name="김샛별" userId="eb1e6dd4-4b09-4361-8f89-1da6f1678eea" providerId="ADAL" clId="{07428319-EB92-416D-A633-2B4A3D33EB2E}" dt="2023-01-10T11:09:02.519" v="986" actId="164"/>
          <ac:picMkLst>
            <pc:docMk/>
            <pc:sldMk cId="1035266915" sldId="260"/>
            <ac:picMk id="13" creationId="{4F3B3E8F-5295-E40B-14E5-AA5BBB160C9A}"/>
          </ac:picMkLst>
        </pc:picChg>
        <pc:picChg chg="add mod topLvl modCrop">
          <ac:chgData name="김샛별" userId="eb1e6dd4-4b09-4361-8f89-1da6f1678eea" providerId="ADAL" clId="{07428319-EB92-416D-A633-2B4A3D33EB2E}" dt="2023-01-10T11:09:02.519" v="986" actId="164"/>
          <ac:picMkLst>
            <pc:docMk/>
            <pc:sldMk cId="1035266915" sldId="260"/>
            <ac:picMk id="15" creationId="{DF23C714-35C5-EB92-90C2-C155FC16973F}"/>
          </ac:picMkLst>
        </pc:picChg>
        <pc:picChg chg="add mod topLvl modCrop">
          <ac:chgData name="김샛별" userId="eb1e6dd4-4b09-4361-8f89-1da6f1678eea" providerId="ADAL" clId="{07428319-EB92-416D-A633-2B4A3D33EB2E}" dt="2023-01-10T11:09:02.519" v="986" actId="164"/>
          <ac:picMkLst>
            <pc:docMk/>
            <pc:sldMk cId="1035266915" sldId="260"/>
            <ac:picMk id="17" creationId="{19AA381D-894F-696D-8526-B636BC020A64}"/>
          </ac:picMkLst>
        </pc:picChg>
        <pc:picChg chg="add del mod">
          <ac:chgData name="김샛별" userId="eb1e6dd4-4b09-4361-8f89-1da6f1678eea" providerId="ADAL" clId="{07428319-EB92-416D-A633-2B4A3D33EB2E}" dt="2023-01-10T07:38:34.685" v="402" actId="478"/>
          <ac:picMkLst>
            <pc:docMk/>
            <pc:sldMk cId="1035266915" sldId="260"/>
            <ac:picMk id="18" creationId="{3ED85677-A008-DC36-4D41-E851E7805E12}"/>
          </ac:picMkLst>
        </pc:picChg>
        <pc:picChg chg="add mod modCrop">
          <ac:chgData name="김샛별" userId="eb1e6dd4-4b09-4361-8f89-1da6f1678eea" providerId="ADAL" clId="{07428319-EB92-416D-A633-2B4A3D33EB2E}" dt="2023-01-10T10:52:15.673" v="770" actId="1076"/>
          <ac:picMkLst>
            <pc:docMk/>
            <pc:sldMk cId="1035266915" sldId="260"/>
            <ac:picMk id="19" creationId="{A4EFA833-7D69-3F00-5D08-D2D11DC0A44F}"/>
          </ac:picMkLst>
        </pc:picChg>
        <pc:picChg chg="add del mod">
          <ac:chgData name="김샛별" userId="eb1e6dd4-4b09-4361-8f89-1da6f1678eea" providerId="ADAL" clId="{07428319-EB92-416D-A633-2B4A3D33EB2E}" dt="2023-01-10T08:03:50.780" v="641" actId="478"/>
          <ac:picMkLst>
            <pc:docMk/>
            <pc:sldMk cId="1035266915" sldId="260"/>
            <ac:picMk id="20" creationId="{1ABC7EDB-597D-8527-C554-11FAFF08ACE5}"/>
          </ac:picMkLst>
        </pc:picChg>
        <pc:picChg chg="add mod">
          <ac:chgData name="김샛별" userId="eb1e6dd4-4b09-4361-8f89-1da6f1678eea" providerId="ADAL" clId="{07428319-EB92-416D-A633-2B4A3D33EB2E}" dt="2023-01-10T10:56:27.270" v="839" actId="1582"/>
          <ac:picMkLst>
            <pc:docMk/>
            <pc:sldMk cId="1035266915" sldId="260"/>
            <ac:picMk id="27" creationId="{6984DF1B-E8EC-AAED-EC82-BB0CC19DD014}"/>
          </ac:picMkLst>
        </pc:picChg>
        <pc:picChg chg="add mod">
          <ac:chgData name="김샛별" userId="eb1e6dd4-4b09-4361-8f89-1da6f1678eea" providerId="ADAL" clId="{07428319-EB92-416D-A633-2B4A3D33EB2E}" dt="2023-01-10T11:01:58.909" v="889" actId="1076"/>
          <ac:picMkLst>
            <pc:docMk/>
            <pc:sldMk cId="1035266915" sldId="260"/>
            <ac:picMk id="37" creationId="{04DB38A3-3857-1A8A-BBAE-51E519E16443}"/>
          </ac:picMkLst>
        </pc:picChg>
        <pc:picChg chg="add mod">
          <ac:chgData name="김샛별" userId="eb1e6dd4-4b09-4361-8f89-1da6f1678eea" providerId="ADAL" clId="{07428319-EB92-416D-A633-2B4A3D33EB2E}" dt="2023-01-10T11:49:11.988" v="1617" actId="1076"/>
          <ac:picMkLst>
            <pc:docMk/>
            <pc:sldMk cId="1035266915" sldId="260"/>
            <ac:picMk id="48" creationId="{2D11701E-52BD-C1BC-622D-EA206055E8D2}"/>
          </ac:picMkLst>
        </pc:picChg>
        <pc:picChg chg="add mod">
          <ac:chgData name="김샛별" userId="eb1e6dd4-4b09-4361-8f89-1da6f1678eea" providerId="ADAL" clId="{07428319-EB92-416D-A633-2B4A3D33EB2E}" dt="2023-01-10T11:08:02.686" v="969"/>
          <ac:picMkLst>
            <pc:docMk/>
            <pc:sldMk cId="1035266915" sldId="260"/>
            <ac:picMk id="61" creationId="{D000F2C6-B758-1159-803C-1672BF4B4F7C}"/>
          </ac:picMkLst>
        </pc:picChg>
        <pc:picChg chg="add mod">
          <ac:chgData name="김샛별" userId="eb1e6dd4-4b09-4361-8f89-1da6f1678eea" providerId="ADAL" clId="{07428319-EB92-416D-A633-2B4A3D33EB2E}" dt="2023-01-10T11:08:02.686" v="969"/>
          <ac:picMkLst>
            <pc:docMk/>
            <pc:sldMk cId="1035266915" sldId="260"/>
            <ac:picMk id="62" creationId="{D5A0B097-F9F6-D295-B3A3-1641D62E4E71}"/>
          </ac:picMkLst>
        </pc:picChg>
        <pc:picChg chg="add mod">
          <ac:chgData name="김샛별" userId="eb1e6dd4-4b09-4361-8f89-1da6f1678eea" providerId="ADAL" clId="{07428319-EB92-416D-A633-2B4A3D33EB2E}" dt="2023-01-10T11:08:02.686" v="969"/>
          <ac:picMkLst>
            <pc:docMk/>
            <pc:sldMk cId="1035266915" sldId="260"/>
            <ac:picMk id="63" creationId="{82C99300-F1C4-BB75-D499-126225B62EB8}"/>
          </ac:picMkLst>
        </pc:picChg>
        <pc:picChg chg="add mod">
          <ac:chgData name="김샛별" userId="eb1e6dd4-4b09-4361-8f89-1da6f1678eea" providerId="ADAL" clId="{07428319-EB92-416D-A633-2B4A3D33EB2E}" dt="2023-01-10T11:08:02.686" v="969"/>
          <ac:picMkLst>
            <pc:docMk/>
            <pc:sldMk cId="1035266915" sldId="260"/>
            <ac:picMk id="64" creationId="{A5ACD5FE-7798-D793-C202-656D93ABF0AC}"/>
          </ac:picMkLst>
        </pc:picChg>
        <pc:picChg chg="add mod">
          <ac:chgData name="김샛별" userId="eb1e6dd4-4b09-4361-8f89-1da6f1678eea" providerId="ADAL" clId="{07428319-EB92-416D-A633-2B4A3D33EB2E}" dt="2023-01-10T11:08:25.154" v="976"/>
          <ac:picMkLst>
            <pc:docMk/>
            <pc:sldMk cId="1035266915" sldId="260"/>
            <ac:picMk id="67" creationId="{05ED043E-6040-676C-328C-F18EDF4F4E48}"/>
          </ac:picMkLst>
        </pc:picChg>
        <pc:picChg chg="add mod">
          <ac:chgData name="김샛별" userId="eb1e6dd4-4b09-4361-8f89-1da6f1678eea" providerId="ADAL" clId="{07428319-EB92-416D-A633-2B4A3D33EB2E}" dt="2023-01-10T11:08:50.611" v="982" actId="571"/>
          <ac:picMkLst>
            <pc:docMk/>
            <pc:sldMk cId="1035266915" sldId="260"/>
            <ac:picMk id="70" creationId="{1914CFBA-656E-057D-7523-B55C2BD1A979}"/>
          </ac:picMkLst>
        </pc:picChg>
        <pc:picChg chg="add mod">
          <ac:chgData name="김샛별" userId="eb1e6dd4-4b09-4361-8f89-1da6f1678eea" providerId="ADAL" clId="{07428319-EB92-416D-A633-2B4A3D33EB2E}" dt="2023-01-10T11:08:50.611" v="982" actId="571"/>
          <ac:picMkLst>
            <pc:docMk/>
            <pc:sldMk cId="1035266915" sldId="260"/>
            <ac:picMk id="71" creationId="{ECBE6D0B-D1E3-5EF9-5791-365873D918B3}"/>
          </ac:picMkLst>
        </pc:picChg>
        <pc:picChg chg="add mod">
          <ac:chgData name="김샛별" userId="eb1e6dd4-4b09-4361-8f89-1da6f1678eea" providerId="ADAL" clId="{07428319-EB92-416D-A633-2B4A3D33EB2E}" dt="2023-01-10T11:08:56.488" v="984" actId="571"/>
          <ac:picMkLst>
            <pc:docMk/>
            <pc:sldMk cId="1035266915" sldId="260"/>
            <ac:picMk id="72" creationId="{BEF7AD9F-9C4D-9038-D1AA-2105903295A2}"/>
          </ac:picMkLst>
        </pc:picChg>
        <pc:picChg chg="add mod">
          <ac:chgData name="김샛별" userId="eb1e6dd4-4b09-4361-8f89-1da6f1678eea" providerId="ADAL" clId="{07428319-EB92-416D-A633-2B4A3D33EB2E}" dt="2023-01-10T11:08:56.488" v="984" actId="571"/>
          <ac:picMkLst>
            <pc:docMk/>
            <pc:sldMk cId="1035266915" sldId="260"/>
            <ac:picMk id="73" creationId="{5A199DEF-F845-4B45-8EB6-82F95ACAD0C3}"/>
          </ac:picMkLst>
        </pc:picChg>
        <pc:cxnChg chg="add mod">
          <ac:chgData name="김샛별" userId="eb1e6dd4-4b09-4361-8f89-1da6f1678eea" providerId="ADAL" clId="{07428319-EB92-416D-A633-2B4A3D33EB2E}" dt="2023-01-10T11:05:42.766" v="921" actId="1076"/>
          <ac:cxnSpMkLst>
            <pc:docMk/>
            <pc:sldMk cId="1035266915" sldId="260"/>
            <ac:cxnSpMk id="25" creationId="{BDFCAF57-6FEE-29EA-F281-2C20355319A7}"/>
          </ac:cxnSpMkLst>
        </pc:cxnChg>
        <pc:cxnChg chg="add del mod">
          <ac:chgData name="김샛별" userId="eb1e6dd4-4b09-4361-8f89-1da6f1678eea" providerId="ADAL" clId="{07428319-EB92-416D-A633-2B4A3D33EB2E}" dt="2023-01-10T10:59:04.216" v="857" actId="478"/>
          <ac:cxnSpMkLst>
            <pc:docMk/>
            <pc:sldMk cId="1035266915" sldId="260"/>
            <ac:cxnSpMk id="33" creationId="{12902412-E9C3-5211-9096-802E9C840A39}"/>
          </ac:cxnSpMkLst>
        </pc:cxnChg>
        <pc:cxnChg chg="add del mod">
          <ac:chgData name="김샛별" userId="eb1e6dd4-4b09-4361-8f89-1da6f1678eea" providerId="ADAL" clId="{07428319-EB92-416D-A633-2B4A3D33EB2E}" dt="2023-01-10T11:00:04.605" v="865" actId="478"/>
          <ac:cxnSpMkLst>
            <pc:docMk/>
            <pc:sldMk cId="1035266915" sldId="260"/>
            <ac:cxnSpMk id="35" creationId="{D5EC38EC-8D28-106B-2AA6-575A9C46A6C1}"/>
          </ac:cxnSpMkLst>
        </pc:cxnChg>
        <pc:cxnChg chg="add mod">
          <ac:chgData name="김샛별" userId="eb1e6dd4-4b09-4361-8f89-1da6f1678eea" providerId="ADAL" clId="{07428319-EB92-416D-A633-2B4A3D33EB2E}" dt="2023-01-10T11:01:58.909" v="889" actId="1076"/>
          <ac:cxnSpMkLst>
            <pc:docMk/>
            <pc:sldMk cId="1035266915" sldId="260"/>
            <ac:cxnSpMk id="39" creationId="{F6856194-20B3-4537-5C17-FD8005498DAD}"/>
          </ac:cxnSpMkLst>
        </pc:cxnChg>
        <pc:cxnChg chg="add mod">
          <ac:chgData name="김샛별" userId="eb1e6dd4-4b09-4361-8f89-1da6f1678eea" providerId="ADAL" clId="{07428319-EB92-416D-A633-2B4A3D33EB2E}" dt="2023-01-10T11:49:11.988" v="1617" actId="1076"/>
          <ac:cxnSpMkLst>
            <pc:docMk/>
            <pc:sldMk cId="1035266915" sldId="260"/>
            <ac:cxnSpMk id="40" creationId="{19764812-CCFE-5FE8-2D03-01F55D452508}"/>
          </ac:cxnSpMkLst>
        </pc:cxnChg>
        <pc:cxnChg chg="add mod">
          <ac:chgData name="김샛별" userId="eb1e6dd4-4b09-4361-8f89-1da6f1678eea" providerId="ADAL" clId="{07428319-EB92-416D-A633-2B4A3D33EB2E}" dt="2023-01-10T11:08:43.002" v="980" actId="14100"/>
          <ac:cxnSpMkLst>
            <pc:docMk/>
            <pc:sldMk cId="1035266915" sldId="260"/>
            <ac:cxnSpMk id="57" creationId="{7656F55E-63B5-7669-1EA9-F647F5CBCBD6}"/>
          </ac:cxnSpMkLst>
        </pc:cxnChg>
      </pc:sldChg>
      <pc:sldChg chg="modSp mod">
        <pc:chgData name="김샛별" userId="eb1e6dd4-4b09-4361-8f89-1da6f1678eea" providerId="ADAL" clId="{07428319-EB92-416D-A633-2B4A3D33EB2E}" dt="2023-01-10T08:03:44.522" v="639" actId="207"/>
        <pc:sldMkLst>
          <pc:docMk/>
          <pc:sldMk cId="1882142663" sldId="261"/>
        </pc:sldMkLst>
        <pc:spChg chg="mod">
          <ac:chgData name="김샛별" userId="eb1e6dd4-4b09-4361-8f89-1da6f1678eea" providerId="ADAL" clId="{07428319-EB92-416D-A633-2B4A3D33EB2E}" dt="2023-01-10T08:03:28.363" v="634" actId="207"/>
          <ac:spMkLst>
            <pc:docMk/>
            <pc:sldMk cId="1882142663" sldId="261"/>
            <ac:spMk id="4" creationId="{C810016C-0E8F-0FB1-3173-2CBA2A934684}"/>
          </ac:spMkLst>
        </pc:spChg>
        <pc:spChg chg="mod">
          <ac:chgData name="김샛별" userId="eb1e6dd4-4b09-4361-8f89-1da6f1678eea" providerId="ADAL" clId="{07428319-EB92-416D-A633-2B4A3D33EB2E}" dt="2023-01-10T08:03:28.735" v="635" actId="207"/>
          <ac:spMkLst>
            <pc:docMk/>
            <pc:sldMk cId="1882142663" sldId="261"/>
            <ac:spMk id="5" creationId="{5B0043E5-54BC-016A-869E-C1E727F66A2A}"/>
          </ac:spMkLst>
        </pc:spChg>
        <pc:spChg chg="mod">
          <ac:chgData name="김샛별" userId="eb1e6dd4-4b09-4361-8f89-1da6f1678eea" providerId="ADAL" clId="{07428319-EB92-416D-A633-2B4A3D33EB2E}" dt="2023-01-10T08:03:27.971" v="633" actId="207"/>
          <ac:spMkLst>
            <pc:docMk/>
            <pc:sldMk cId="1882142663" sldId="261"/>
            <ac:spMk id="6" creationId="{A0FD9F4F-EB83-3C04-6F81-D9FA0697397F}"/>
          </ac:spMkLst>
        </pc:spChg>
        <pc:spChg chg="mod">
          <ac:chgData name="김샛별" userId="eb1e6dd4-4b09-4361-8f89-1da6f1678eea" providerId="ADAL" clId="{07428319-EB92-416D-A633-2B4A3D33EB2E}" dt="2023-01-10T08:03:25.667" v="632" actId="207"/>
          <ac:spMkLst>
            <pc:docMk/>
            <pc:sldMk cId="1882142663" sldId="261"/>
            <ac:spMk id="8" creationId="{313D4849-BB90-A5E4-BBE4-C15C065C679C}"/>
          </ac:spMkLst>
        </pc:spChg>
        <pc:spChg chg="mod">
          <ac:chgData name="김샛별" userId="eb1e6dd4-4b09-4361-8f89-1da6f1678eea" providerId="ADAL" clId="{07428319-EB92-416D-A633-2B4A3D33EB2E}" dt="2023-01-10T08:03:36.888" v="636" actId="207"/>
          <ac:spMkLst>
            <pc:docMk/>
            <pc:sldMk cId="1882142663" sldId="261"/>
            <ac:spMk id="10" creationId="{1DAF6F02-FFE3-B047-1C67-74A0B71CEBCB}"/>
          </ac:spMkLst>
        </pc:spChg>
        <pc:spChg chg="mod">
          <ac:chgData name="김샛별" userId="eb1e6dd4-4b09-4361-8f89-1da6f1678eea" providerId="ADAL" clId="{07428319-EB92-416D-A633-2B4A3D33EB2E}" dt="2023-01-10T08:03:39.116" v="637" actId="207"/>
          <ac:spMkLst>
            <pc:docMk/>
            <pc:sldMk cId="1882142663" sldId="261"/>
            <ac:spMk id="13" creationId="{A22ADA0E-1E56-5109-26FA-9F57C789B349}"/>
          </ac:spMkLst>
        </pc:spChg>
        <pc:spChg chg="mod">
          <ac:chgData name="김샛별" userId="eb1e6dd4-4b09-4361-8f89-1da6f1678eea" providerId="ADAL" clId="{07428319-EB92-416D-A633-2B4A3D33EB2E}" dt="2023-01-10T08:03:44.522" v="639" actId="207"/>
          <ac:spMkLst>
            <pc:docMk/>
            <pc:sldMk cId="1882142663" sldId="261"/>
            <ac:spMk id="15" creationId="{9D103D9C-7980-D39D-BDEE-A1A6A3E5A95F}"/>
          </ac:spMkLst>
        </pc:spChg>
        <pc:spChg chg="mod">
          <ac:chgData name="김샛별" userId="eb1e6dd4-4b09-4361-8f89-1da6f1678eea" providerId="ADAL" clId="{07428319-EB92-416D-A633-2B4A3D33EB2E}" dt="2023-01-10T08:03:41.922" v="638" actId="207"/>
          <ac:spMkLst>
            <pc:docMk/>
            <pc:sldMk cId="1882142663" sldId="261"/>
            <ac:spMk id="22" creationId="{A5712C72-F223-B52D-3336-28E2769E4CCD}"/>
          </ac:spMkLst>
        </pc:spChg>
        <pc:grpChg chg="mod">
          <ac:chgData name="김샛별" userId="eb1e6dd4-4b09-4361-8f89-1da6f1678eea" providerId="ADAL" clId="{07428319-EB92-416D-A633-2B4A3D33EB2E}" dt="2023-01-10T07:44:26.686" v="420" actId="1076"/>
          <ac:grpSpMkLst>
            <pc:docMk/>
            <pc:sldMk cId="1882142663" sldId="261"/>
            <ac:grpSpMk id="26" creationId="{84B000C1-3D5D-ED5E-965A-F40D7A068398}"/>
          </ac:grpSpMkLst>
        </pc:grpChg>
      </pc:sldChg>
      <pc:sldChg chg="addSp delSp modSp add mod ord chgLayout">
        <pc:chgData name="김샛별" userId="eb1e6dd4-4b09-4361-8f89-1da6f1678eea" providerId="ADAL" clId="{07428319-EB92-416D-A633-2B4A3D33EB2E}" dt="2023-01-10T12:28:46.229" v="2268" actId="478"/>
        <pc:sldMkLst>
          <pc:docMk/>
          <pc:sldMk cId="3561527606" sldId="262"/>
        </pc:sldMkLst>
        <pc:spChg chg="add del mod ord">
          <ac:chgData name="김샛별" userId="eb1e6dd4-4b09-4361-8f89-1da6f1678eea" providerId="ADAL" clId="{07428319-EB92-416D-A633-2B4A3D33EB2E}" dt="2023-01-10T12:28:46.229" v="2268" actId="478"/>
          <ac:spMkLst>
            <pc:docMk/>
            <pc:sldMk cId="3561527606" sldId="262"/>
            <ac:spMk id="2" creationId="{3F32BA1D-BE6D-0332-E84C-BDEAD485D34D}"/>
          </ac:spMkLst>
        </pc:spChg>
        <pc:spChg chg="add del mod ord">
          <ac:chgData name="김샛별" userId="eb1e6dd4-4b09-4361-8f89-1da6f1678eea" providerId="ADAL" clId="{07428319-EB92-416D-A633-2B4A3D33EB2E}" dt="2023-01-10T12:28:45.389" v="2267" actId="478"/>
          <ac:spMkLst>
            <pc:docMk/>
            <pc:sldMk cId="3561527606" sldId="262"/>
            <ac:spMk id="3" creationId="{A1F7BAE5-4070-9D46-3218-FC9A6D49F60C}"/>
          </ac:spMkLst>
        </pc:spChg>
        <pc:spChg chg="mod">
          <ac:chgData name="김샛별" userId="eb1e6dd4-4b09-4361-8f89-1da6f1678eea" providerId="ADAL" clId="{07428319-EB92-416D-A633-2B4A3D33EB2E}" dt="2023-01-10T07:39:10.326" v="419" actId="1076"/>
          <ac:spMkLst>
            <pc:docMk/>
            <pc:sldMk cId="3561527606" sldId="262"/>
            <ac:spMk id="4" creationId="{966E558D-6406-6717-C02C-90979AD4D1F3}"/>
          </ac:spMkLst>
        </pc:spChg>
        <pc:spChg chg="del">
          <ac:chgData name="김샛별" userId="eb1e6dd4-4b09-4361-8f89-1da6f1678eea" providerId="ADAL" clId="{07428319-EB92-416D-A633-2B4A3D33EB2E}" dt="2023-01-10T07:38:50.174" v="406" actId="478"/>
          <ac:spMkLst>
            <pc:docMk/>
            <pc:sldMk cId="3561527606" sldId="262"/>
            <ac:spMk id="5" creationId="{AE78AA5B-A90B-4619-82D9-879BBEF11398}"/>
          </ac:spMkLst>
        </pc:spChg>
      </pc:sldChg>
      <pc:sldChg chg="addSp delSp modSp add mod modAnim chgLayout">
        <pc:chgData name="김샛별" userId="eb1e6dd4-4b09-4361-8f89-1da6f1678eea" providerId="ADAL" clId="{07428319-EB92-416D-A633-2B4A3D33EB2E}" dt="2023-01-10T12:29:18.851" v="2283" actId="478"/>
        <pc:sldMkLst>
          <pc:docMk/>
          <pc:sldMk cId="233748515" sldId="263"/>
        </pc:sldMkLst>
        <pc:spChg chg="mod">
          <ac:chgData name="김샛별" userId="eb1e6dd4-4b09-4361-8f89-1da6f1678eea" providerId="ADAL" clId="{07428319-EB92-416D-A633-2B4A3D33EB2E}" dt="2023-01-10T12:06:24.406" v="1890"/>
          <ac:spMkLst>
            <pc:docMk/>
            <pc:sldMk cId="233748515" sldId="263"/>
            <ac:spMk id="4" creationId="{53334D2E-C4E8-FD5A-F1D7-F79CE9948D89}"/>
          </ac:spMkLst>
        </pc:spChg>
        <pc:spChg chg="mod">
          <ac:chgData name="김샛별" userId="eb1e6dd4-4b09-4361-8f89-1da6f1678eea" providerId="ADAL" clId="{07428319-EB92-416D-A633-2B4A3D33EB2E}" dt="2023-01-10T12:22:03.204" v="2159" actId="20577"/>
          <ac:spMkLst>
            <pc:docMk/>
            <pc:sldMk cId="233748515" sldId="263"/>
            <ac:spMk id="5" creationId="{14A447C6-48DC-29CB-BF6D-4CC7F29CABD2}"/>
          </ac:spMkLst>
        </pc:spChg>
        <pc:spChg chg="mod">
          <ac:chgData name="김샛별" userId="eb1e6dd4-4b09-4361-8f89-1da6f1678eea" providerId="ADAL" clId="{07428319-EB92-416D-A633-2B4A3D33EB2E}" dt="2023-01-10T07:50:09.378" v="441" actId="20577"/>
          <ac:spMkLst>
            <pc:docMk/>
            <pc:sldMk cId="233748515" sldId="263"/>
            <ac:spMk id="6" creationId="{5E4EC0AE-7AFD-1A8D-B906-36C737D8268E}"/>
          </ac:spMkLst>
        </pc:spChg>
        <pc:spChg chg="mod">
          <ac:chgData name="김샛별" userId="eb1e6dd4-4b09-4361-8f89-1da6f1678eea" providerId="ADAL" clId="{07428319-EB92-416D-A633-2B4A3D33EB2E}" dt="2023-01-10T12:06:24.406" v="1890"/>
          <ac:spMkLst>
            <pc:docMk/>
            <pc:sldMk cId="233748515" sldId="263"/>
            <ac:spMk id="9" creationId="{634B3574-141A-8400-4E3D-C8A9B19BB42F}"/>
          </ac:spMkLst>
        </pc:spChg>
        <pc:spChg chg="add mod">
          <ac:chgData name="김샛별" userId="eb1e6dd4-4b09-4361-8f89-1da6f1678eea" providerId="ADAL" clId="{07428319-EB92-416D-A633-2B4A3D33EB2E}" dt="2023-01-10T12:08:38.897" v="1919" actId="1076"/>
          <ac:spMkLst>
            <pc:docMk/>
            <pc:sldMk cId="233748515" sldId="263"/>
            <ac:spMk id="14" creationId="{84ED3E71-1A92-8924-871D-6D61587A6DAA}"/>
          </ac:spMkLst>
        </pc:spChg>
        <pc:spChg chg="mod">
          <ac:chgData name="김샛별" userId="eb1e6dd4-4b09-4361-8f89-1da6f1678eea" providerId="ADAL" clId="{07428319-EB92-416D-A633-2B4A3D33EB2E}" dt="2023-01-10T12:22:09.541" v="2161"/>
          <ac:spMkLst>
            <pc:docMk/>
            <pc:sldMk cId="233748515" sldId="263"/>
            <ac:spMk id="16" creationId="{76C9ACD8-553C-78F5-5BD1-F96D609A9DC1}"/>
          </ac:spMkLst>
        </pc:spChg>
        <pc:spChg chg="mod">
          <ac:chgData name="김샛별" userId="eb1e6dd4-4b09-4361-8f89-1da6f1678eea" providerId="ADAL" clId="{07428319-EB92-416D-A633-2B4A3D33EB2E}" dt="2023-01-10T12:22:09.541" v="2161"/>
          <ac:spMkLst>
            <pc:docMk/>
            <pc:sldMk cId="233748515" sldId="263"/>
            <ac:spMk id="17" creationId="{D07B031D-DFFC-937B-933D-F77F65D500D2}"/>
          </ac:spMkLst>
        </pc:spChg>
        <pc:spChg chg="mod">
          <ac:chgData name="김샛별" userId="eb1e6dd4-4b09-4361-8f89-1da6f1678eea" providerId="ADAL" clId="{07428319-EB92-416D-A633-2B4A3D33EB2E}" dt="2023-01-10T12:22:09.541" v="2161"/>
          <ac:spMkLst>
            <pc:docMk/>
            <pc:sldMk cId="233748515" sldId="263"/>
            <ac:spMk id="18" creationId="{8F1AE2D4-0A3F-2644-F8BC-F7AC47DF57D7}"/>
          </ac:spMkLst>
        </pc:spChg>
        <pc:spChg chg="add del mod ord">
          <ac:chgData name="김샛별" userId="eb1e6dd4-4b09-4361-8f89-1da6f1678eea" providerId="ADAL" clId="{07428319-EB92-416D-A633-2B4A3D33EB2E}" dt="2023-01-10T12:29:17" v="2282" actId="478"/>
          <ac:spMkLst>
            <pc:docMk/>
            <pc:sldMk cId="233748515" sldId="263"/>
            <ac:spMk id="19" creationId="{2493995C-B230-FF3C-C09C-3CF9864E52CD}"/>
          </ac:spMkLst>
        </pc:spChg>
        <pc:spChg chg="add del mod ord">
          <ac:chgData name="김샛별" userId="eb1e6dd4-4b09-4361-8f89-1da6f1678eea" providerId="ADAL" clId="{07428319-EB92-416D-A633-2B4A3D33EB2E}" dt="2023-01-10T12:29:18.851" v="2283" actId="478"/>
          <ac:spMkLst>
            <pc:docMk/>
            <pc:sldMk cId="233748515" sldId="263"/>
            <ac:spMk id="20" creationId="{085B678E-8583-7567-FADD-07A177550A20}"/>
          </ac:spMkLst>
        </pc:spChg>
        <pc:grpChg chg="add del mod">
          <ac:chgData name="김샛별" userId="eb1e6dd4-4b09-4361-8f89-1da6f1678eea" providerId="ADAL" clId="{07428319-EB92-416D-A633-2B4A3D33EB2E}" dt="2023-01-10T12:22:09.337" v="2160" actId="478"/>
          <ac:grpSpMkLst>
            <pc:docMk/>
            <pc:sldMk cId="233748515" sldId="263"/>
            <ac:grpSpMk id="3" creationId="{1E7EF76B-F052-A7F2-1C35-66FD25A3B182}"/>
          </ac:grpSpMkLst>
        </pc:grpChg>
        <pc:grpChg chg="add mod">
          <ac:chgData name="김샛별" userId="eb1e6dd4-4b09-4361-8f89-1da6f1678eea" providerId="ADAL" clId="{07428319-EB92-416D-A633-2B4A3D33EB2E}" dt="2023-01-10T12:22:09.541" v="2161"/>
          <ac:grpSpMkLst>
            <pc:docMk/>
            <pc:sldMk cId="233748515" sldId="263"/>
            <ac:grpSpMk id="15" creationId="{98077436-6CB8-CA5F-9095-89828785ED26}"/>
          </ac:grpSpMkLst>
        </pc:grpChg>
        <pc:grpChg chg="del mod">
          <ac:chgData name="김샛별" userId="eb1e6dd4-4b09-4361-8f89-1da6f1678eea" providerId="ADAL" clId="{07428319-EB92-416D-A633-2B4A3D33EB2E}" dt="2023-01-10T08:03:53.498" v="642" actId="478"/>
          <ac:grpSpMkLst>
            <pc:docMk/>
            <pc:sldMk cId="233748515" sldId="263"/>
            <ac:grpSpMk id="15" creationId="{A7678176-C049-0AAC-A3EC-20FFD8BB3E1F}"/>
          </ac:grpSpMkLst>
        </pc:grpChg>
        <pc:picChg chg="add del mod">
          <ac:chgData name="김샛별" userId="eb1e6dd4-4b09-4361-8f89-1da6f1678eea" providerId="ADAL" clId="{07428319-EB92-416D-A633-2B4A3D33EB2E}" dt="2023-01-10T12:07:41.244" v="1903" actId="478"/>
          <ac:picMkLst>
            <pc:docMk/>
            <pc:sldMk cId="233748515" sldId="263"/>
            <ac:picMk id="11" creationId="{F1CD6644-EF47-D4BB-84F1-2261903C7413}"/>
          </ac:picMkLst>
        </pc:picChg>
        <pc:picChg chg="add mod">
          <ac:chgData name="김샛별" userId="eb1e6dd4-4b09-4361-8f89-1da6f1678eea" providerId="ADAL" clId="{07428319-EB92-416D-A633-2B4A3D33EB2E}" dt="2023-01-10T12:08:29.133" v="1915" actId="1076"/>
          <ac:picMkLst>
            <pc:docMk/>
            <pc:sldMk cId="233748515" sldId="263"/>
            <ac:picMk id="13" creationId="{9B4A18AF-4E8A-31EC-BDE3-FD67320483A2}"/>
          </ac:picMkLst>
        </pc:picChg>
        <pc:picChg chg="del">
          <ac:chgData name="김샛별" userId="eb1e6dd4-4b09-4361-8f89-1da6f1678eea" providerId="ADAL" clId="{07428319-EB92-416D-A633-2B4A3D33EB2E}" dt="2023-01-10T08:03:54.941" v="643" actId="478"/>
          <ac:picMkLst>
            <pc:docMk/>
            <pc:sldMk cId="233748515" sldId="263"/>
            <ac:picMk id="20" creationId="{1ABC7EDB-597D-8527-C554-11FAFF08ACE5}"/>
          </ac:picMkLst>
        </pc:picChg>
      </pc:sldChg>
      <pc:sldChg chg="addSp delSp modSp add mod delAnim modAnim">
        <pc:chgData name="김샛별" userId="eb1e6dd4-4b09-4361-8f89-1da6f1678eea" providerId="ADAL" clId="{07428319-EB92-416D-A633-2B4A3D33EB2E}" dt="2023-01-10T11:38:00.874" v="1447"/>
        <pc:sldMkLst>
          <pc:docMk/>
          <pc:sldMk cId="1282509301" sldId="264"/>
        </pc:sldMkLst>
        <pc:spChg chg="mod">
          <ac:chgData name="김샛별" userId="eb1e6dd4-4b09-4361-8f89-1da6f1678eea" providerId="ADAL" clId="{07428319-EB92-416D-A633-2B4A3D33EB2E}" dt="2023-01-10T11:12:31.942" v="997"/>
          <ac:spMkLst>
            <pc:docMk/>
            <pc:sldMk cId="1282509301" sldId="264"/>
            <ac:spMk id="4" creationId="{CBE9FBB3-0087-56AF-30B8-9ABA71EDF6DA}"/>
          </ac:spMkLst>
        </pc:spChg>
        <pc:spChg chg="mod">
          <ac:chgData name="김샛별" userId="eb1e6dd4-4b09-4361-8f89-1da6f1678eea" providerId="ADAL" clId="{07428319-EB92-416D-A633-2B4A3D33EB2E}" dt="2023-01-10T11:12:50.096" v="1007" actId="2711"/>
          <ac:spMkLst>
            <pc:docMk/>
            <pc:sldMk cId="1282509301" sldId="264"/>
            <ac:spMk id="5" creationId="{4E1C0E42-A3D3-BCB8-6A3D-478773341C93}"/>
          </ac:spMkLst>
        </pc:spChg>
        <pc:spChg chg="mod">
          <ac:chgData name="김샛별" userId="eb1e6dd4-4b09-4361-8f89-1da6f1678eea" providerId="ADAL" clId="{07428319-EB92-416D-A633-2B4A3D33EB2E}" dt="2023-01-10T11:12:31.942" v="997"/>
          <ac:spMkLst>
            <pc:docMk/>
            <pc:sldMk cId="1282509301" sldId="264"/>
            <ac:spMk id="9" creationId="{6E360290-1690-5ACD-8CBB-BC80695DE2BE}"/>
          </ac:spMkLst>
        </pc:spChg>
        <pc:spChg chg="mod">
          <ac:chgData name="김샛별" userId="eb1e6dd4-4b09-4361-8f89-1da6f1678eea" providerId="ADAL" clId="{07428319-EB92-416D-A633-2B4A3D33EB2E}" dt="2023-01-10T11:13:38.586" v="1014" actId="571"/>
          <ac:spMkLst>
            <pc:docMk/>
            <pc:sldMk cId="1282509301" sldId="264"/>
            <ac:spMk id="13" creationId="{CC54C94D-7942-2772-212F-47E650AC5084}"/>
          </ac:spMkLst>
        </pc:spChg>
        <pc:spChg chg="mod">
          <ac:chgData name="김샛별" userId="eb1e6dd4-4b09-4361-8f89-1da6f1678eea" providerId="ADAL" clId="{07428319-EB92-416D-A633-2B4A3D33EB2E}" dt="2023-01-10T11:13:38.586" v="1014" actId="571"/>
          <ac:spMkLst>
            <pc:docMk/>
            <pc:sldMk cId="1282509301" sldId="264"/>
            <ac:spMk id="14" creationId="{B36DECCE-B1DC-5154-9317-3E6567D4736E}"/>
          </ac:spMkLst>
        </pc:spChg>
        <pc:spChg chg="mod">
          <ac:chgData name="김샛별" userId="eb1e6dd4-4b09-4361-8f89-1da6f1678eea" providerId="ADAL" clId="{07428319-EB92-416D-A633-2B4A3D33EB2E}" dt="2023-01-10T11:13:38.586" v="1014" actId="571"/>
          <ac:spMkLst>
            <pc:docMk/>
            <pc:sldMk cId="1282509301" sldId="264"/>
            <ac:spMk id="15" creationId="{152D45CD-4258-4035-E64E-4959690B1365}"/>
          </ac:spMkLst>
        </pc:spChg>
        <pc:spChg chg="add mod">
          <ac:chgData name="김샛별" userId="eb1e6dd4-4b09-4361-8f89-1da6f1678eea" providerId="ADAL" clId="{07428319-EB92-416D-A633-2B4A3D33EB2E}" dt="2023-01-10T11:15:02.686" v="1033" actId="1582"/>
          <ac:spMkLst>
            <pc:docMk/>
            <pc:sldMk cId="1282509301" sldId="264"/>
            <ac:spMk id="20" creationId="{70AA1DF8-E5C1-8CA5-9353-2552EA878702}"/>
          </ac:spMkLst>
        </pc:spChg>
        <pc:spChg chg="add mod">
          <ac:chgData name="김샛별" userId="eb1e6dd4-4b09-4361-8f89-1da6f1678eea" providerId="ADAL" clId="{07428319-EB92-416D-A633-2B4A3D33EB2E}" dt="2023-01-10T11:15:26.526" v="1037" actId="1076"/>
          <ac:spMkLst>
            <pc:docMk/>
            <pc:sldMk cId="1282509301" sldId="264"/>
            <ac:spMk id="23" creationId="{1D65A9CB-2978-0105-7253-A4DC93A60C60}"/>
          </ac:spMkLst>
        </pc:spChg>
        <pc:spChg chg="add mod">
          <ac:chgData name="김샛별" userId="eb1e6dd4-4b09-4361-8f89-1da6f1678eea" providerId="ADAL" clId="{07428319-EB92-416D-A633-2B4A3D33EB2E}" dt="2023-01-10T11:15:41.540" v="1042" actId="14100"/>
          <ac:spMkLst>
            <pc:docMk/>
            <pc:sldMk cId="1282509301" sldId="264"/>
            <ac:spMk id="25" creationId="{C70D5E90-F8D3-B3E8-E974-B6BBF74F802D}"/>
          </ac:spMkLst>
        </pc:spChg>
        <pc:spChg chg="add mod">
          <ac:chgData name="김샛별" userId="eb1e6dd4-4b09-4361-8f89-1da6f1678eea" providerId="ADAL" clId="{07428319-EB92-416D-A633-2B4A3D33EB2E}" dt="2023-01-10T11:17:05.181" v="1059" actId="164"/>
          <ac:spMkLst>
            <pc:docMk/>
            <pc:sldMk cId="1282509301" sldId="264"/>
            <ac:spMk id="34" creationId="{BFBC293B-177F-23F1-491F-DF0D411520C2}"/>
          </ac:spMkLst>
        </pc:spChg>
        <pc:spChg chg="add del mod">
          <ac:chgData name="김샛별" userId="eb1e6dd4-4b09-4361-8f89-1da6f1678eea" providerId="ADAL" clId="{07428319-EB92-416D-A633-2B4A3D33EB2E}" dt="2023-01-10T11:27:17.656" v="1215" actId="478"/>
          <ac:spMkLst>
            <pc:docMk/>
            <pc:sldMk cId="1282509301" sldId="264"/>
            <ac:spMk id="42" creationId="{D6A6636E-03FC-2831-741D-7D5053DD3ED2}"/>
          </ac:spMkLst>
        </pc:spChg>
        <pc:spChg chg="add del mod">
          <ac:chgData name="김샛별" userId="eb1e6dd4-4b09-4361-8f89-1da6f1678eea" providerId="ADAL" clId="{07428319-EB92-416D-A633-2B4A3D33EB2E}" dt="2023-01-10T11:27:07.293" v="1214" actId="478"/>
          <ac:spMkLst>
            <pc:docMk/>
            <pc:sldMk cId="1282509301" sldId="264"/>
            <ac:spMk id="46" creationId="{567C25A5-15FA-5637-E711-F5D56E7945EF}"/>
          </ac:spMkLst>
        </pc:spChg>
        <pc:grpChg chg="add mod">
          <ac:chgData name="김샛별" userId="eb1e6dd4-4b09-4361-8f89-1da6f1678eea" providerId="ADAL" clId="{07428319-EB92-416D-A633-2B4A3D33EB2E}" dt="2023-01-10T11:13:46.129" v="1017" actId="1076"/>
          <ac:grpSpMkLst>
            <pc:docMk/>
            <pc:sldMk cId="1282509301" sldId="264"/>
            <ac:grpSpMk id="3" creationId="{A01F491A-22EA-3793-D09F-31F379BE8A75}"/>
          </ac:grpSpMkLst>
        </pc:grpChg>
        <pc:grpChg chg="add mod">
          <ac:chgData name="김샛별" userId="eb1e6dd4-4b09-4361-8f89-1da6f1678eea" providerId="ADAL" clId="{07428319-EB92-416D-A633-2B4A3D33EB2E}" dt="2023-01-10T11:13:38.586" v="1014" actId="571"/>
          <ac:grpSpMkLst>
            <pc:docMk/>
            <pc:sldMk cId="1282509301" sldId="264"/>
            <ac:grpSpMk id="12" creationId="{ACFCE14E-172B-0DB3-4E64-50E4460DC465}"/>
          </ac:grpSpMkLst>
        </pc:grpChg>
        <pc:grpChg chg="add mod">
          <ac:chgData name="김샛별" userId="eb1e6dd4-4b09-4361-8f89-1da6f1678eea" providerId="ADAL" clId="{07428319-EB92-416D-A633-2B4A3D33EB2E}" dt="2023-01-10T11:17:05.181" v="1059" actId="164"/>
          <ac:grpSpMkLst>
            <pc:docMk/>
            <pc:sldMk cId="1282509301" sldId="264"/>
            <ac:grpSpMk id="35" creationId="{5EF74C0B-223A-75F4-A6DC-ACF1F1DDD476}"/>
          </ac:grpSpMkLst>
        </pc:grpChg>
        <pc:picChg chg="add mod">
          <ac:chgData name="김샛별" userId="eb1e6dd4-4b09-4361-8f89-1da6f1678eea" providerId="ADAL" clId="{07428319-EB92-416D-A633-2B4A3D33EB2E}" dt="2023-01-10T11:15:31.971" v="1040" actId="1076"/>
          <ac:picMkLst>
            <pc:docMk/>
            <pc:sldMk cId="1282509301" sldId="264"/>
            <ac:picMk id="11" creationId="{2C87DF9E-26D4-6168-980F-F4ED495C7B29}"/>
          </ac:picMkLst>
        </pc:picChg>
        <pc:picChg chg="add mod">
          <ac:chgData name="김샛별" userId="eb1e6dd4-4b09-4361-8f89-1da6f1678eea" providerId="ADAL" clId="{07428319-EB92-416D-A633-2B4A3D33EB2E}" dt="2023-01-10T11:13:38.586" v="1014" actId="571"/>
          <ac:picMkLst>
            <pc:docMk/>
            <pc:sldMk cId="1282509301" sldId="264"/>
            <ac:picMk id="16" creationId="{B66B6378-E899-C13A-E6C5-0590CDE1A3D5}"/>
          </ac:picMkLst>
        </pc:picChg>
        <pc:picChg chg="add mod">
          <ac:chgData name="김샛별" userId="eb1e6dd4-4b09-4361-8f89-1da6f1678eea" providerId="ADAL" clId="{07428319-EB92-416D-A633-2B4A3D33EB2E}" dt="2023-01-10T11:17:05.181" v="1059" actId="164"/>
          <ac:picMkLst>
            <pc:docMk/>
            <pc:sldMk cId="1282509301" sldId="264"/>
            <ac:picMk id="33" creationId="{AD6C6017-4BF8-F107-EE0F-58AC22AB338A}"/>
          </ac:picMkLst>
        </pc:picChg>
        <pc:picChg chg="add mod">
          <ac:chgData name="김샛별" userId="eb1e6dd4-4b09-4361-8f89-1da6f1678eea" providerId="ADAL" clId="{07428319-EB92-416D-A633-2B4A3D33EB2E}" dt="2023-01-10T11:19:34.997" v="1076" actId="1582"/>
          <ac:picMkLst>
            <pc:docMk/>
            <pc:sldMk cId="1282509301" sldId="264"/>
            <ac:picMk id="38" creationId="{15D3F70A-802B-C411-9CAA-0C31BC05089B}"/>
          </ac:picMkLst>
        </pc:picChg>
        <pc:picChg chg="add mod">
          <ac:chgData name="김샛별" userId="eb1e6dd4-4b09-4361-8f89-1da6f1678eea" providerId="ADAL" clId="{07428319-EB92-416D-A633-2B4A3D33EB2E}" dt="2023-01-10T11:21:52.290" v="1097" actId="1582"/>
          <ac:picMkLst>
            <pc:docMk/>
            <pc:sldMk cId="1282509301" sldId="264"/>
            <ac:picMk id="41" creationId="{82AB766A-5AAD-2A5E-3332-895C28945A7F}"/>
          </ac:picMkLst>
        </pc:picChg>
        <pc:cxnChg chg="add mod">
          <ac:chgData name="김샛별" userId="eb1e6dd4-4b09-4361-8f89-1da6f1678eea" providerId="ADAL" clId="{07428319-EB92-416D-A633-2B4A3D33EB2E}" dt="2023-01-10T11:16:11.600" v="1047" actId="14100"/>
          <ac:cxnSpMkLst>
            <pc:docMk/>
            <pc:sldMk cId="1282509301" sldId="264"/>
            <ac:cxnSpMk id="18" creationId="{12F6A395-1951-C91F-82BB-896B00065F3F}"/>
          </ac:cxnSpMkLst>
        </pc:cxnChg>
        <pc:cxnChg chg="add mod">
          <ac:chgData name="김샛별" userId="eb1e6dd4-4b09-4361-8f89-1da6f1678eea" providerId="ADAL" clId="{07428319-EB92-416D-A633-2B4A3D33EB2E}" dt="2023-01-10T11:20:34.865" v="1083" actId="14100"/>
          <ac:cxnSpMkLst>
            <pc:docMk/>
            <pc:sldMk cId="1282509301" sldId="264"/>
            <ac:cxnSpMk id="22" creationId="{99B2370E-4BBA-03B4-D0F3-D8A94439687E}"/>
          </ac:cxnSpMkLst>
        </pc:cxnChg>
        <pc:cxnChg chg="add mod">
          <ac:chgData name="김샛별" userId="eb1e6dd4-4b09-4361-8f89-1da6f1678eea" providerId="ADAL" clId="{07428319-EB92-416D-A633-2B4A3D33EB2E}" dt="2023-01-10T11:17:52.136" v="1064" actId="14100"/>
          <ac:cxnSpMkLst>
            <pc:docMk/>
            <pc:sldMk cId="1282509301" sldId="264"/>
            <ac:cxnSpMk id="24" creationId="{E38A1338-CFDA-D3F8-DF0B-9D0E6FD46EDA}"/>
          </ac:cxnSpMkLst>
        </pc:cxnChg>
        <pc:cxnChg chg="add del mod">
          <ac:chgData name="김샛별" userId="eb1e6dd4-4b09-4361-8f89-1da6f1678eea" providerId="ADAL" clId="{07428319-EB92-416D-A633-2B4A3D33EB2E}" dt="2023-01-10T11:27:17.656" v="1215" actId="478"/>
          <ac:cxnSpMkLst>
            <pc:docMk/>
            <pc:sldMk cId="1282509301" sldId="264"/>
            <ac:cxnSpMk id="44" creationId="{48461E81-C85E-371D-214E-95222F3FD161}"/>
          </ac:cxnSpMkLst>
        </pc:cxnChg>
      </pc:sldChg>
      <pc:sldChg chg="addSp delSp modSp add mod modAnim chgLayout">
        <pc:chgData name="김샛별" userId="eb1e6dd4-4b09-4361-8f89-1da6f1678eea" providerId="ADAL" clId="{07428319-EB92-416D-A633-2B4A3D33EB2E}" dt="2023-01-10T12:27:18.960" v="2230" actId="478"/>
        <pc:sldMkLst>
          <pc:docMk/>
          <pc:sldMk cId="71500819" sldId="265"/>
        </pc:sldMkLst>
        <pc:spChg chg="mod">
          <ac:chgData name="김샛별" userId="eb1e6dd4-4b09-4361-8f89-1da6f1678eea" providerId="ADAL" clId="{07428319-EB92-416D-A633-2B4A3D33EB2E}" dt="2023-01-10T11:25:21.591" v="1201"/>
          <ac:spMkLst>
            <pc:docMk/>
            <pc:sldMk cId="71500819" sldId="265"/>
            <ac:spMk id="4" creationId="{4B37161E-7F88-8BF9-1AD7-2B3C269FA470}"/>
          </ac:spMkLst>
        </pc:spChg>
        <pc:spChg chg="mod">
          <ac:chgData name="김샛별" userId="eb1e6dd4-4b09-4361-8f89-1da6f1678eea" providerId="ADAL" clId="{07428319-EB92-416D-A633-2B4A3D33EB2E}" dt="2023-01-10T11:26:20.355" v="1207" actId="20577"/>
          <ac:spMkLst>
            <pc:docMk/>
            <pc:sldMk cId="71500819" sldId="265"/>
            <ac:spMk id="5" creationId="{AFC1E5F1-96DA-6FC5-1A79-44B9A059D85B}"/>
          </ac:spMkLst>
        </pc:spChg>
        <pc:spChg chg="mod">
          <ac:chgData name="김샛별" userId="eb1e6dd4-4b09-4361-8f89-1da6f1678eea" providerId="ADAL" clId="{07428319-EB92-416D-A633-2B4A3D33EB2E}" dt="2023-01-10T11:25:21.591" v="1201"/>
          <ac:spMkLst>
            <pc:docMk/>
            <pc:sldMk cId="71500819" sldId="265"/>
            <ac:spMk id="9" creationId="{E95729FF-C91F-DDD3-FA26-1F434E79CA32}"/>
          </ac:spMkLst>
        </pc:spChg>
        <pc:spChg chg="add mod">
          <ac:chgData name="김샛별" userId="eb1e6dd4-4b09-4361-8f89-1da6f1678eea" providerId="ADAL" clId="{07428319-EB92-416D-A633-2B4A3D33EB2E}" dt="2023-01-10T11:29:18.367" v="1255" actId="14100"/>
          <ac:spMkLst>
            <pc:docMk/>
            <pc:sldMk cId="71500819" sldId="265"/>
            <ac:spMk id="12" creationId="{49FB42CD-8281-7F26-15B4-776F301FCAC8}"/>
          </ac:spMkLst>
        </pc:spChg>
        <pc:spChg chg="add mod">
          <ac:chgData name="김샛별" userId="eb1e6dd4-4b09-4361-8f89-1da6f1678eea" providerId="ADAL" clId="{07428319-EB92-416D-A633-2B4A3D33EB2E}" dt="2023-01-10T11:29:28.461" v="1258" actId="14100"/>
          <ac:spMkLst>
            <pc:docMk/>
            <pc:sldMk cId="71500819" sldId="265"/>
            <ac:spMk id="13" creationId="{F71337D0-5E8E-3D27-7652-9DCC46FEC4D0}"/>
          </ac:spMkLst>
        </pc:spChg>
        <pc:spChg chg="add mod">
          <ac:chgData name="김샛별" userId="eb1e6dd4-4b09-4361-8f89-1da6f1678eea" providerId="ADAL" clId="{07428319-EB92-416D-A633-2B4A3D33EB2E}" dt="2023-01-10T11:41:41.678" v="1514" actId="1076"/>
          <ac:spMkLst>
            <pc:docMk/>
            <pc:sldMk cId="71500819" sldId="265"/>
            <ac:spMk id="16" creationId="{39127A09-7C29-EFDD-B9D5-FBE4FEFED5BF}"/>
          </ac:spMkLst>
        </pc:spChg>
        <pc:spChg chg="add del">
          <ac:chgData name="김샛별" userId="eb1e6dd4-4b09-4361-8f89-1da6f1678eea" providerId="ADAL" clId="{07428319-EB92-416D-A633-2B4A3D33EB2E}" dt="2023-01-10T11:41:07.428" v="1494" actId="478"/>
          <ac:spMkLst>
            <pc:docMk/>
            <pc:sldMk cId="71500819" sldId="265"/>
            <ac:spMk id="17" creationId="{05D9C332-D344-113F-E6E3-CB5443CC407A}"/>
          </ac:spMkLst>
        </pc:spChg>
        <pc:spChg chg="add del mod">
          <ac:chgData name="김샛별" userId="eb1e6dd4-4b09-4361-8f89-1da6f1678eea" providerId="ADAL" clId="{07428319-EB92-416D-A633-2B4A3D33EB2E}" dt="2023-01-10T11:41:31.129" v="1511" actId="478"/>
          <ac:spMkLst>
            <pc:docMk/>
            <pc:sldMk cId="71500819" sldId="265"/>
            <ac:spMk id="20" creationId="{CACE8562-1149-9BF6-9584-D789BF4C1349}"/>
          </ac:spMkLst>
        </pc:spChg>
        <pc:spChg chg="add del mod ord">
          <ac:chgData name="김샛별" userId="eb1e6dd4-4b09-4361-8f89-1da6f1678eea" providerId="ADAL" clId="{07428319-EB92-416D-A633-2B4A3D33EB2E}" dt="2023-01-10T12:27:17.600" v="2229" actId="478"/>
          <ac:spMkLst>
            <pc:docMk/>
            <pc:sldMk cId="71500819" sldId="265"/>
            <ac:spMk id="21" creationId="{D7BF41C9-B73B-BAC6-EEE3-FCF5CA5EB55B}"/>
          </ac:spMkLst>
        </pc:spChg>
        <pc:spChg chg="add del mod ord">
          <ac:chgData name="김샛별" userId="eb1e6dd4-4b09-4361-8f89-1da6f1678eea" providerId="ADAL" clId="{07428319-EB92-416D-A633-2B4A3D33EB2E}" dt="2023-01-10T12:27:18.960" v="2230" actId="478"/>
          <ac:spMkLst>
            <pc:docMk/>
            <pc:sldMk cId="71500819" sldId="265"/>
            <ac:spMk id="22" creationId="{8D5C6B6A-76F3-9167-3D00-0AEC96B1EA24}"/>
          </ac:spMkLst>
        </pc:spChg>
        <pc:grpChg chg="add mod">
          <ac:chgData name="김샛별" userId="eb1e6dd4-4b09-4361-8f89-1da6f1678eea" providerId="ADAL" clId="{07428319-EB92-416D-A633-2B4A3D33EB2E}" dt="2023-01-10T11:26:11.722" v="1202" actId="1076"/>
          <ac:grpSpMkLst>
            <pc:docMk/>
            <pc:sldMk cId="71500819" sldId="265"/>
            <ac:grpSpMk id="3" creationId="{050BA62F-B682-BF0A-66BA-8C5206C8AE8A}"/>
          </ac:grpSpMkLst>
        </pc:grpChg>
        <pc:picChg chg="add mod">
          <ac:chgData name="김샛별" userId="eb1e6dd4-4b09-4361-8f89-1da6f1678eea" providerId="ADAL" clId="{07428319-EB92-416D-A633-2B4A3D33EB2E}" dt="2023-01-10T11:26:56.248" v="1212" actId="1076"/>
          <ac:picMkLst>
            <pc:docMk/>
            <pc:sldMk cId="71500819" sldId="265"/>
            <ac:picMk id="11" creationId="{64B55153-565F-E013-5E88-00C154CFF5BB}"/>
          </ac:picMkLst>
        </pc:picChg>
        <pc:cxnChg chg="add del mod">
          <ac:chgData name="김샛별" userId="eb1e6dd4-4b09-4361-8f89-1da6f1678eea" providerId="ADAL" clId="{07428319-EB92-416D-A633-2B4A3D33EB2E}" dt="2023-01-10T11:40:22.879" v="1469" actId="478"/>
          <ac:cxnSpMkLst>
            <pc:docMk/>
            <pc:sldMk cId="71500819" sldId="265"/>
            <ac:cxnSpMk id="15" creationId="{7EB25EA4-1349-F0EE-A9C5-DD3C1E20F305}"/>
          </ac:cxnSpMkLst>
        </pc:cxnChg>
        <pc:cxnChg chg="add del mod">
          <ac:chgData name="김샛별" userId="eb1e6dd4-4b09-4361-8f89-1da6f1678eea" providerId="ADAL" clId="{07428319-EB92-416D-A633-2B4A3D33EB2E}" dt="2023-01-10T11:41:32.739" v="1512" actId="478"/>
          <ac:cxnSpMkLst>
            <pc:docMk/>
            <pc:sldMk cId="71500819" sldId="265"/>
            <ac:cxnSpMk id="19" creationId="{B2CFB734-FB07-0B72-9458-1052BA935FE7}"/>
          </ac:cxnSpMkLst>
        </pc:cxnChg>
      </pc:sldChg>
      <pc:sldChg chg="addSp delSp modSp add mod delAnim modAnim chgLayout">
        <pc:chgData name="김샛별" userId="eb1e6dd4-4b09-4361-8f89-1da6f1678eea" providerId="ADAL" clId="{07428319-EB92-416D-A633-2B4A3D33EB2E}" dt="2023-01-10T12:29:25.550" v="2287" actId="478"/>
        <pc:sldMkLst>
          <pc:docMk/>
          <pc:sldMk cId="1746174142" sldId="266"/>
        </pc:sldMkLst>
        <pc:spChg chg="mod">
          <ac:chgData name="김샛별" userId="eb1e6dd4-4b09-4361-8f89-1da6f1678eea" providerId="ADAL" clId="{07428319-EB92-416D-A633-2B4A3D33EB2E}" dt="2023-01-10T11:27:01.517" v="1213"/>
          <ac:spMkLst>
            <pc:docMk/>
            <pc:sldMk cId="1746174142" sldId="266"/>
            <ac:spMk id="4" creationId="{8F28A1E1-5660-EBC1-A728-2F679A70E83B}"/>
          </ac:spMkLst>
        </pc:spChg>
        <pc:spChg chg="mod">
          <ac:chgData name="김샛별" userId="eb1e6dd4-4b09-4361-8f89-1da6f1678eea" providerId="ADAL" clId="{07428319-EB92-416D-A633-2B4A3D33EB2E}" dt="2023-01-10T11:27:31.027" v="1225" actId="20577"/>
          <ac:spMkLst>
            <pc:docMk/>
            <pc:sldMk cId="1746174142" sldId="266"/>
            <ac:spMk id="5" creationId="{B044873C-D8D9-A7A5-A66D-48AC997DDB78}"/>
          </ac:spMkLst>
        </pc:spChg>
        <pc:spChg chg="mod">
          <ac:chgData name="김샛별" userId="eb1e6dd4-4b09-4361-8f89-1da6f1678eea" providerId="ADAL" clId="{07428319-EB92-416D-A633-2B4A3D33EB2E}" dt="2023-01-10T11:27:01.517" v="1213"/>
          <ac:spMkLst>
            <pc:docMk/>
            <pc:sldMk cId="1746174142" sldId="266"/>
            <ac:spMk id="9" creationId="{858F7E54-D47D-8DA1-DD48-38648F2F1C6D}"/>
          </ac:spMkLst>
        </pc:spChg>
        <pc:spChg chg="add del mod">
          <ac:chgData name="김샛별" userId="eb1e6dd4-4b09-4361-8f89-1da6f1678eea" providerId="ADAL" clId="{07428319-EB92-416D-A633-2B4A3D33EB2E}" dt="2023-01-10T11:39:54.336" v="1462" actId="478"/>
          <ac:spMkLst>
            <pc:docMk/>
            <pc:sldMk cId="1746174142" sldId="266"/>
            <ac:spMk id="12" creationId="{758286FC-6C01-143B-0CBE-4DFE00B6907F}"/>
          </ac:spMkLst>
        </pc:spChg>
        <pc:spChg chg="add del mod">
          <ac:chgData name="김샛별" userId="eb1e6dd4-4b09-4361-8f89-1da6f1678eea" providerId="ADAL" clId="{07428319-EB92-416D-A633-2B4A3D33EB2E}" dt="2023-01-10T11:39:52.860" v="1461" actId="478"/>
          <ac:spMkLst>
            <pc:docMk/>
            <pc:sldMk cId="1746174142" sldId="266"/>
            <ac:spMk id="13" creationId="{E9995C59-F4F8-BFC3-A6C7-C498BFB18EF6}"/>
          </ac:spMkLst>
        </pc:spChg>
        <pc:spChg chg="add del mod">
          <ac:chgData name="김샛별" userId="eb1e6dd4-4b09-4361-8f89-1da6f1678eea" providerId="ADAL" clId="{07428319-EB92-416D-A633-2B4A3D33EB2E}" dt="2023-01-10T11:38:44.006" v="1449" actId="478"/>
          <ac:spMkLst>
            <pc:docMk/>
            <pc:sldMk cId="1746174142" sldId="266"/>
            <ac:spMk id="14" creationId="{8EB5F8F3-78A2-14A7-4135-DA07FCF9F5F6}"/>
          </ac:spMkLst>
        </pc:spChg>
        <pc:spChg chg="add del mod">
          <ac:chgData name="김샛별" userId="eb1e6dd4-4b09-4361-8f89-1da6f1678eea" providerId="ADAL" clId="{07428319-EB92-416D-A633-2B4A3D33EB2E}" dt="2023-01-10T11:39:49.442" v="1459" actId="478"/>
          <ac:spMkLst>
            <pc:docMk/>
            <pc:sldMk cId="1746174142" sldId="266"/>
            <ac:spMk id="18" creationId="{8C51AB42-C13A-D720-6D21-4B39D1209D21}"/>
          </ac:spMkLst>
        </pc:spChg>
        <pc:spChg chg="add del mod">
          <ac:chgData name="김샛별" userId="eb1e6dd4-4b09-4361-8f89-1da6f1678eea" providerId="ADAL" clId="{07428319-EB92-416D-A633-2B4A3D33EB2E}" dt="2023-01-10T11:35:06.108" v="1350" actId="478"/>
          <ac:spMkLst>
            <pc:docMk/>
            <pc:sldMk cId="1746174142" sldId="266"/>
            <ac:spMk id="25" creationId="{D5C2D521-13F4-8843-A175-272714D3FBDB}"/>
          </ac:spMkLst>
        </pc:spChg>
        <pc:spChg chg="add del mod">
          <ac:chgData name="김샛별" userId="eb1e6dd4-4b09-4361-8f89-1da6f1678eea" providerId="ADAL" clId="{07428319-EB92-416D-A633-2B4A3D33EB2E}" dt="2023-01-10T11:39:57.554" v="1464" actId="478"/>
          <ac:spMkLst>
            <pc:docMk/>
            <pc:sldMk cId="1746174142" sldId="266"/>
            <ac:spMk id="26" creationId="{8ABAEA6F-ADAC-EB6C-7331-CE503AB358AA}"/>
          </ac:spMkLst>
        </pc:spChg>
        <pc:spChg chg="add del mod">
          <ac:chgData name="김샛별" userId="eb1e6dd4-4b09-4361-8f89-1da6f1678eea" providerId="ADAL" clId="{07428319-EB92-416D-A633-2B4A3D33EB2E}" dt="2023-01-10T11:40:01.395" v="1466" actId="478"/>
          <ac:spMkLst>
            <pc:docMk/>
            <pc:sldMk cId="1746174142" sldId="266"/>
            <ac:spMk id="27" creationId="{971498C2-9783-EBD3-CDAA-B34D8B152E36}"/>
          </ac:spMkLst>
        </pc:spChg>
        <pc:spChg chg="add del mod">
          <ac:chgData name="김샛별" userId="eb1e6dd4-4b09-4361-8f89-1da6f1678eea" providerId="ADAL" clId="{07428319-EB92-416D-A633-2B4A3D33EB2E}" dt="2023-01-10T11:39:51.214" v="1460" actId="478"/>
          <ac:spMkLst>
            <pc:docMk/>
            <pc:sldMk cId="1746174142" sldId="266"/>
            <ac:spMk id="28" creationId="{0B1C25D3-1088-44DC-7FBE-76847BE9A777}"/>
          </ac:spMkLst>
        </pc:spChg>
        <pc:spChg chg="add mod">
          <ac:chgData name="김샛별" userId="eb1e6dd4-4b09-4361-8f89-1da6f1678eea" providerId="ADAL" clId="{07428319-EB92-416D-A633-2B4A3D33EB2E}" dt="2023-01-10T11:42:36.258" v="1521" actId="1582"/>
          <ac:spMkLst>
            <pc:docMk/>
            <pc:sldMk cId="1746174142" sldId="266"/>
            <ac:spMk id="29" creationId="{A7529BC6-0820-EFFE-AC8F-BBA8D57844C1}"/>
          </ac:spMkLst>
        </pc:spChg>
        <pc:spChg chg="add mod">
          <ac:chgData name="김샛별" userId="eb1e6dd4-4b09-4361-8f89-1da6f1678eea" providerId="ADAL" clId="{07428319-EB92-416D-A633-2B4A3D33EB2E}" dt="2023-01-10T11:42:44.108" v="1523" actId="571"/>
          <ac:spMkLst>
            <pc:docMk/>
            <pc:sldMk cId="1746174142" sldId="266"/>
            <ac:spMk id="30" creationId="{C3237DB9-8ADE-D292-47DF-19ED610B08C4}"/>
          </ac:spMkLst>
        </pc:spChg>
        <pc:spChg chg="add mod">
          <ac:chgData name="김샛별" userId="eb1e6dd4-4b09-4361-8f89-1da6f1678eea" providerId="ADAL" clId="{07428319-EB92-416D-A633-2B4A3D33EB2E}" dt="2023-01-10T11:43:10.576" v="1535" actId="14100"/>
          <ac:spMkLst>
            <pc:docMk/>
            <pc:sldMk cId="1746174142" sldId="266"/>
            <ac:spMk id="31" creationId="{1BBE719F-BE0F-674D-C5E3-AA69B2DCBE43}"/>
          </ac:spMkLst>
        </pc:spChg>
        <pc:spChg chg="add mod">
          <ac:chgData name="김샛별" userId="eb1e6dd4-4b09-4361-8f89-1da6f1678eea" providerId="ADAL" clId="{07428319-EB92-416D-A633-2B4A3D33EB2E}" dt="2023-01-10T11:42:53.146" v="1528" actId="14100"/>
          <ac:spMkLst>
            <pc:docMk/>
            <pc:sldMk cId="1746174142" sldId="266"/>
            <ac:spMk id="32" creationId="{47CAD98C-97F3-D260-F89C-83B43C4C0ADD}"/>
          </ac:spMkLst>
        </pc:spChg>
        <pc:spChg chg="add mod">
          <ac:chgData name="김샛별" userId="eb1e6dd4-4b09-4361-8f89-1da6f1678eea" providerId="ADAL" clId="{07428319-EB92-416D-A633-2B4A3D33EB2E}" dt="2023-01-10T11:44:00.217" v="1557" actId="1076"/>
          <ac:spMkLst>
            <pc:docMk/>
            <pc:sldMk cId="1746174142" sldId="266"/>
            <ac:spMk id="38" creationId="{1B52D020-CAAB-FAA8-77FD-33BAC55DF12B}"/>
          </ac:spMkLst>
        </pc:spChg>
        <pc:spChg chg="add mod">
          <ac:chgData name="김샛별" userId="eb1e6dd4-4b09-4361-8f89-1da6f1678eea" providerId="ADAL" clId="{07428319-EB92-416D-A633-2B4A3D33EB2E}" dt="2023-01-10T11:44:35.549" v="1583" actId="1076"/>
          <ac:spMkLst>
            <pc:docMk/>
            <pc:sldMk cId="1746174142" sldId="266"/>
            <ac:spMk id="39" creationId="{46FCBA60-CDB6-75CA-BB5E-2F0AB4C9FE57}"/>
          </ac:spMkLst>
        </pc:spChg>
        <pc:spChg chg="add mod">
          <ac:chgData name="김샛별" userId="eb1e6dd4-4b09-4361-8f89-1da6f1678eea" providerId="ADAL" clId="{07428319-EB92-416D-A633-2B4A3D33EB2E}" dt="2023-01-10T11:44:52.944" v="1606" actId="14100"/>
          <ac:spMkLst>
            <pc:docMk/>
            <pc:sldMk cId="1746174142" sldId="266"/>
            <ac:spMk id="40" creationId="{F73DE4B2-9217-0C3A-5EED-FA6FAF295E06}"/>
          </ac:spMkLst>
        </pc:spChg>
        <pc:spChg chg="add del mod ord">
          <ac:chgData name="김샛별" userId="eb1e6dd4-4b09-4361-8f89-1da6f1678eea" providerId="ADAL" clId="{07428319-EB92-416D-A633-2B4A3D33EB2E}" dt="2023-01-10T12:29:24.579" v="2286" actId="478"/>
          <ac:spMkLst>
            <pc:docMk/>
            <pc:sldMk cId="1746174142" sldId="266"/>
            <ac:spMk id="42" creationId="{E231CCE2-EB11-74F6-D3AB-8B7E2E8FE8A7}"/>
          </ac:spMkLst>
        </pc:spChg>
        <pc:spChg chg="add del mod ord">
          <ac:chgData name="김샛별" userId="eb1e6dd4-4b09-4361-8f89-1da6f1678eea" providerId="ADAL" clId="{07428319-EB92-416D-A633-2B4A3D33EB2E}" dt="2023-01-10T12:29:25.550" v="2287" actId="478"/>
          <ac:spMkLst>
            <pc:docMk/>
            <pc:sldMk cId="1746174142" sldId="266"/>
            <ac:spMk id="43" creationId="{7E7A49E7-2EB6-8967-C833-66F322E3B9ED}"/>
          </ac:spMkLst>
        </pc:spChg>
        <pc:grpChg chg="add mod">
          <ac:chgData name="김샛별" userId="eb1e6dd4-4b09-4361-8f89-1da6f1678eea" providerId="ADAL" clId="{07428319-EB92-416D-A633-2B4A3D33EB2E}" dt="2023-01-10T11:27:01.517" v="1213"/>
          <ac:grpSpMkLst>
            <pc:docMk/>
            <pc:sldMk cId="1746174142" sldId="266"/>
            <ac:grpSpMk id="3" creationId="{691BC4D7-F29B-68AD-1D2D-63047876624A}"/>
          </ac:grpSpMkLst>
        </pc:grpChg>
        <pc:picChg chg="add mod">
          <ac:chgData name="김샛별" userId="eb1e6dd4-4b09-4361-8f89-1da6f1678eea" providerId="ADAL" clId="{07428319-EB92-416D-A633-2B4A3D33EB2E}" dt="2023-01-10T11:42:57.153" v="1531" actId="1076"/>
          <ac:picMkLst>
            <pc:docMk/>
            <pc:sldMk cId="1746174142" sldId="266"/>
            <ac:picMk id="11" creationId="{61C3F71D-997F-B7CE-833B-6EA8A5719FB8}"/>
          </ac:picMkLst>
        </pc:picChg>
        <pc:cxnChg chg="add del mod">
          <ac:chgData name="김샛별" userId="eb1e6dd4-4b09-4361-8f89-1da6f1678eea" providerId="ADAL" clId="{07428319-EB92-416D-A633-2B4A3D33EB2E}" dt="2023-01-10T11:39:55.104" v="1463" actId="478"/>
          <ac:cxnSpMkLst>
            <pc:docMk/>
            <pc:sldMk cId="1746174142" sldId="266"/>
            <ac:cxnSpMk id="16" creationId="{6E42985F-38FC-3892-1FB2-99EB014E72F4}"/>
          </ac:cxnSpMkLst>
        </pc:cxnChg>
        <pc:cxnChg chg="add del mod">
          <ac:chgData name="김샛별" userId="eb1e6dd4-4b09-4361-8f89-1da6f1678eea" providerId="ADAL" clId="{07428319-EB92-416D-A633-2B4A3D33EB2E}" dt="2023-01-10T11:38:45.399" v="1450" actId="478"/>
          <ac:cxnSpMkLst>
            <pc:docMk/>
            <pc:sldMk cId="1746174142" sldId="266"/>
            <ac:cxnSpMk id="17" creationId="{3908AB46-D7EC-E41A-FC5D-008F65279E08}"/>
          </ac:cxnSpMkLst>
        </pc:cxnChg>
        <pc:cxnChg chg="add del mod">
          <ac:chgData name="김샛별" userId="eb1e6dd4-4b09-4361-8f89-1da6f1678eea" providerId="ADAL" clId="{07428319-EB92-416D-A633-2B4A3D33EB2E}" dt="2023-01-10T11:34:35.971" v="1344" actId="478"/>
          <ac:cxnSpMkLst>
            <pc:docMk/>
            <pc:sldMk cId="1746174142" sldId="266"/>
            <ac:cxnSpMk id="20" creationId="{8D4E7999-A6F5-2F00-FE27-3C2304B08CE5}"/>
          </ac:cxnSpMkLst>
        </pc:cxnChg>
        <pc:cxnChg chg="add del mod">
          <ac:chgData name="김샛별" userId="eb1e6dd4-4b09-4361-8f89-1da6f1678eea" providerId="ADAL" clId="{07428319-EB92-416D-A633-2B4A3D33EB2E}" dt="2023-01-10T11:39:58.659" v="1465" actId="478"/>
          <ac:cxnSpMkLst>
            <pc:docMk/>
            <pc:sldMk cId="1746174142" sldId="266"/>
            <ac:cxnSpMk id="24" creationId="{003E6222-59F6-C429-D67F-300AEEB24883}"/>
          </ac:cxnSpMkLst>
        </pc:cxnChg>
        <pc:cxnChg chg="add mod">
          <ac:chgData name="김샛별" userId="eb1e6dd4-4b09-4361-8f89-1da6f1678eea" providerId="ADAL" clId="{07428319-EB92-416D-A633-2B4A3D33EB2E}" dt="2023-01-10T11:43:28.297" v="1540" actId="14100"/>
          <ac:cxnSpMkLst>
            <pc:docMk/>
            <pc:sldMk cId="1746174142" sldId="266"/>
            <ac:cxnSpMk id="34" creationId="{CB581950-C635-05A6-1765-92231AA7E0C1}"/>
          </ac:cxnSpMkLst>
        </pc:cxnChg>
        <pc:cxnChg chg="add mod">
          <ac:chgData name="김샛별" userId="eb1e6dd4-4b09-4361-8f89-1da6f1678eea" providerId="ADAL" clId="{07428319-EB92-416D-A633-2B4A3D33EB2E}" dt="2023-01-10T11:44:31.135" v="1582" actId="14100"/>
          <ac:cxnSpMkLst>
            <pc:docMk/>
            <pc:sldMk cId="1746174142" sldId="266"/>
            <ac:cxnSpMk id="36" creationId="{EC89CAEB-DB1E-719A-AB87-4D1AE0055196}"/>
          </ac:cxnSpMkLst>
        </pc:cxnChg>
        <pc:cxnChg chg="add mod">
          <ac:chgData name="김샛별" userId="eb1e6dd4-4b09-4361-8f89-1da6f1678eea" providerId="ADAL" clId="{07428319-EB92-416D-A633-2B4A3D33EB2E}" dt="2023-01-10T11:43:32.588" v="1543" actId="1076"/>
          <ac:cxnSpMkLst>
            <pc:docMk/>
            <pc:sldMk cId="1746174142" sldId="266"/>
            <ac:cxnSpMk id="37" creationId="{17CACED4-0D4B-9120-D5F1-FE8B61E9925A}"/>
          </ac:cxnSpMkLst>
        </pc:cxnChg>
      </pc:sldChg>
      <pc:sldChg chg="addSp delSp modSp add mod chgLayout">
        <pc:chgData name="김샛별" userId="eb1e6dd4-4b09-4361-8f89-1da6f1678eea" providerId="ADAL" clId="{07428319-EB92-416D-A633-2B4A3D33EB2E}" dt="2023-01-10T12:29:22.212" v="2285" actId="478"/>
        <pc:sldMkLst>
          <pc:docMk/>
          <pc:sldMk cId="3220199392" sldId="267"/>
        </pc:sldMkLst>
        <pc:spChg chg="mod">
          <ac:chgData name="김샛별" userId="eb1e6dd4-4b09-4361-8f89-1da6f1678eea" providerId="ADAL" clId="{07428319-EB92-416D-A633-2B4A3D33EB2E}" dt="2023-01-10T12:01:04.876" v="1795"/>
          <ac:spMkLst>
            <pc:docMk/>
            <pc:sldMk cId="3220199392" sldId="267"/>
            <ac:spMk id="9" creationId="{A2D3F612-D345-EBAB-BA36-9E10A4CF2298}"/>
          </ac:spMkLst>
        </pc:spChg>
        <pc:spChg chg="mod">
          <ac:chgData name="김샛별" userId="eb1e6dd4-4b09-4361-8f89-1da6f1678eea" providerId="ADAL" clId="{07428319-EB92-416D-A633-2B4A3D33EB2E}" dt="2023-01-10T12:02:19.181" v="1811" actId="20577"/>
          <ac:spMkLst>
            <pc:docMk/>
            <pc:sldMk cId="3220199392" sldId="267"/>
            <ac:spMk id="10" creationId="{4434DBAF-DF39-A28D-5594-1B666C6BAF10}"/>
          </ac:spMkLst>
        </pc:spChg>
        <pc:spChg chg="mod">
          <ac:chgData name="김샛별" userId="eb1e6dd4-4b09-4361-8f89-1da6f1678eea" providerId="ADAL" clId="{07428319-EB92-416D-A633-2B4A3D33EB2E}" dt="2023-01-10T12:01:04.876" v="1795"/>
          <ac:spMkLst>
            <pc:docMk/>
            <pc:sldMk cId="3220199392" sldId="267"/>
            <ac:spMk id="11" creationId="{AD5EEBEE-37F4-BE46-2248-30D3964F6D09}"/>
          </ac:spMkLst>
        </pc:spChg>
        <pc:spChg chg="add mod">
          <ac:chgData name="김샛별" userId="eb1e6dd4-4b09-4361-8f89-1da6f1678eea" providerId="ADAL" clId="{07428319-EB92-416D-A633-2B4A3D33EB2E}" dt="2023-01-10T12:03:25.774" v="1819" actId="1036"/>
          <ac:spMkLst>
            <pc:docMk/>
            <pc:sldMk cId="3220199392" sldId="267"/>
            <ac:spMk id="12" creationId="{C9E9E415-FF2F-A4CF-8AB8-8CD9A1CEEA37}"/>
          </ac:spMkLst>
        </pc:spChg>
        <pc:spChg chg="add del mod">
          <ac:chgData name="김샛별" userId="eb1e6dd4-4b09-4361-8f89-1da6f1678eea" providerId="ADAL" clId="{07428319-EB92-416D-A633-2B4A3D33EB2E}" dt="2023-01-10T12:03:27.141" v="1821"/>
          <ac:spMkLst>
            <pc:docMk/>
            <pc:sldMk cId="3220199392" sldId="267"/>
            <ac:spMk id="13" creationId="{B0911EBA-629E-BC04-CDFB-FC1DB83636A0}"/>
          </ac:spMkLst>
        </pc:spChg>
        <pc:spChg chg="add mod">
          <ac:chgData name="김샛별" userId="eb1e6dd4-4b09-4361-8f89-1da6f1678eea" providerId="ADAL" clId="{07428319-EB92-416D-A633-2B4A3D33EB2E}" dt="2023-01-10T12:04:09.119" v="1873" actId="1076"/>
          <ac:spMkLst>
            <pc:docMk/>
            <pc:sldMk cId="3220199392" sldId="267"/>
            <ac:spMk id="14" creationId="{69F502AB-5625-F0CC-C0FE-06173B7FB2F4}"/>
          </ac:spMkLst>
        </pc:spChg>
        <pc:spChg chg="add mod">
          <ac:chgData name="김샛별" userId="eb1e6dd4-4b09-4361-8f89-1da6f1678eea" providerId="ADAL" clId="{07428319-EB92-416D-A633-2B4A3D33EB2E}" dt="2023-01-10T12:05:15.032" v="1877" actId="14100"/>
          <ac:spMkLst>
            <pc:docMk/>
            <pc:sldMk cId="3220199392" sldId="267"/>
            <ac:spMk id="15" creationId="{DB89516E-0DC1-F16C-AA49-343E69DFBA2F}"/>
          </ac:spMkLst>
        </pc:spChg>
        <pc:spChg chg="mod">
          <ac:chgData name="김샛별" userId="eb1e6dd4-4b09-4361-8f89-1da6f1678eea" providerId="ADAL" clId="{07428319-EB92-416D-A633-2B4A3D33EB2E}" dt="2023-01-10T12:05:15.973" v="1878"/>
          <ac:spMkLst>
            <pc:docMk/>
            <pc:sldMk cId="3220199392" sldId="267"/>
            <ac:spMk id="17" creationId="{90A4066E-FE62-8ED2-0A70-5A31FD0BA104}"/>
          </ac:spMkLst>
        </pc:spChg>
        <pc:spChg chg="mod">
          <ac:chgData name="김샛별" userId="eb1e6dd4-4b09-4361-8f89-1da6f1678eea" providerId="ADAL" clId="{07428319-EB92-416D-A633-2B4A3D33EB2E}" dt="2023-01-10T12:05:15.973" v="1878"/>
          <ac:spMkLst>
            <pc:docMk/>
            <pc:sldMk cId="3220199392" sldId="267"/>
            <ac:spMk id="18" creationId="{9B73B571-7C5B-98DB-0B37-DA9478A7252F}"/>
          </ac:spMkLst>
        </pc:spChg>
        <pc:spChg chg="mod">
          <ac:chgData name="김샛별" userId="eb1e6dd4-4b09-4361-8f89-1da6f1678eea" providerId="ADAL" clId="{07428319-EB92-416D-A633-2B4A3D33EB2E}" dt="2023-01-10T12:05:15.973" v="1878"/>
          <ac:spMkLst>
            <pc:docMk/>
            <pc:sldMk cId="3220199392" sldId="267"/>
            <ac:spMk id="19" creationId="{CAFF9062-1EC2-693B-7EA8-1CA2FBDF58EE}"/>
          </ac:spMkLst>
        </pc:spChg>
        <pc:spChg chg="add del mod">
          <ac:chgData name="김샛별" userId="eb1e6dd4-4b09-4361-8f89-1da6f1678eea" providerId="ADAL" clId="{07428319-EB92-416D-A633-2B4A3D33EB2E}" dt="2023-01-10T12:16:01.264" v="2037" actId="478"/>
          <ac:spMkLst>
            <pc:docMk/>
            <pc:sldMk cId="3220199392" sldId="267"/>
            <ac:spMk id="20" creationId="{FB2C96E7-7295-27BB-CD0B-7CA6503BE4D8}"/>
          </ac:spMkLst>
        </pc:spChg>
        <pc:spChg chg="add del mod">
          <ac:chgData name="김샛별" userId="eb1e6dd4-4b09-4361-8f89-1da6f1678eea" providerId="ADAL" clId="{07428319-EB92-416D-A633-2B4A3D33EB2E}" dt="2023-01-10T12:16:10.749" v="2040" actId="478"/>
          <ac:spMkLst>
            <pc:docMk/>
            <pc:sldMk cId="3220199392" sldId="267"/>
            <ac:spMk id="21" creationId="{B1362B42-A00E-22E5-D6E9-BEB2649F265D}"/>
          </ac:spMkLst>
        </pc:spChg>
        <pc:spChg chg="add del mod ord">
          <ac:chgData name="김샛별" userId="eb1e6dd4-4b09-4361-8f89-1da6f1678eea" providerId="ADAL" clId="{07428319-EB92-416D-A633-2B4A3D33EB2E}" dt="2023-01-10T12:29:20.963" v="2284" actId="478"/>
          <ac:spMkLst>
            <pc:docMk/>
            <pc:sldMk cId="3220199392" sldId="267"/>
            <ac:spMk id="22" creationId="{10900D8D-ED02-E356-A46A-B5AD6A7A908A}"/>
          </ac:spMkLst>
        </pc:spChg>
        <pc:spChg chg="add del mod ord">
          <ac:chgData name="김샛별" userId="eb1e6dd4-4b09-4361-8f89-1da6f1678eea" providerId="ADAL" clId="{07428319-EB92-416D-A633-2B4A3D33EB2E}" dt="2023-01-10T12:29:22.212" v="2285" actId="478"/>
          <ac:spMkLst>
            <pc:docMk/>
            <pc:sldMk cId="3220199392" sldId="267"/>
            <ac:spMk id="23" creationId="{C4366463-7953-28EE-4F61-C667BE33F4D4}"/>
          </ac:spMkLst>
        </pc:spChg>
        <pc:grpChg chg="add mod">
          <ac:chgData name="김샛별" userId="eb1e6dd4-4b09-4361-8f89-1da6f1678eea" providerId="ADAL" clId="{07428319-EB92-416D-A633-2B4A3D33EB2E}" dt="2023-01-10T12:01:04.876" v="1795"/>
          <ac:grpSpMkLst>
            <pc:docMk/>
            <pc:sldMk cId="3220199392" sldId="267"/>
            <ac:grpSpMk id="5" creationId="{2690C96F-1A28-4AB9-D46C-C29672A2B493}"/>
          </ac:grpSpMkLst>
        </pc:grpChg>
        <pc:grpChg chg="add del mod">
          <ac:chgData name="김샛별" userId="eb1e6dd4-4b09-4361-8f89-1da6f1678eea" providerId="ADAL" clId="{07428319-EB92-416D-A633-2B4A3D33EB2E}" dt="2023-01-10T12:05:16.869" v="1879"/>
          <ac:grpSpMkLst>
            <pc:docMk/>
            <pc:sldMk cId="3220199392" sldId="267"/>
            <ac:grpSpMk id="16" creationId="{4ECF7975-23E7-5E38-945C-5EB8E2C525C2}"/>
          </ac:grpSpMkLst>
        </pc:grpChg>
        <pc:picChg chg="add mod">
          <ac:chgData name="김샛별" userId="eb1e6dd4-4b09-4361-8f89-1da6f1678eea" providerId="ADAL" clId="{07428319-EB92-416D-A633-2B4A3D33EB2E}" dt="2023-01-10T12:01:14.007" v="1798" actId="1076"/>
          <ac:picMkLst>
            <pc:docMk/>
            <pc:sldMk cId="3220199392" sldId="267"/>
            <ac:picMk id="4" creationId="{0D3E17BD-A477-BD2E-333A-392D7EF4B523}"/>
          </ac:picMkLst>
        </pc:picChg>
      </pc:sldChg>
      <pc:sldChg chg="addSp delSp modSp add mod delAnim">
        <pc:chgData name="김샛별" userId="eb1e6dd4-4b09-4361-8f89-1da6f1678eea" providerId="ADAL" clId="{07428319-EB92-416D-A633-2B4A3D33EB2E}" dt="2023-01-10T11:59:13.007" v="1793" actId="1076"/>
        <pc:sldMkLst>
          <pc:docMk/>
          <pc:sldMk cId="4127262196" sldId="268"/>
        </pc:sldMkLst>
        <pc:spChg chg="add mod">
          <ac:chgData name="김샛별" userId="eb1e6dd4-4b09-4361-8f89-1da6f1678eea" providerId="ADAL" clId="{07428319-EB92-416D-A633-2B4A3D33EB2E}" dt="2023-01-10T11:58:11.057" v="1731" actId="1076"/>
          <ac:spMkLst>
            <pc:docMk/>
            <pc:sldMk cId="4127262196" sldId="268"/>
            <ac:spMk id="12" creationId="{200450C5-7960-D6D8-C940-394C6942445F}"/>
          </ac:spMkLst>
        </pc:spChg>
        <pc:spChg chg="add mod">
          <ac:chgData name="김샛별" userId="eb1e6dd4-4b09-4361-8f89-1da6f1678eea" providerId="ADAL" clId="{07428319-EB92-416D-A633-2B4A3D33EB2E}" dt="2023-01-10T11:59:13.007" v="1793" actId="1076"/>
          <ac:spMkLst>
            <pc:docMk/>
            <pc:sldMk cId="4127262196" sldId="268"/>
            <ac:spMk id="14" creationId="{1BFBD9C9-0027-84D8-95A9-6D6186D66111}"/>
          </ac:spMkLst>
        </pc:spChg>
        <pc:spChg chg="add mod">
          <ac:chgData name="김샛별" userId="eb1e6dd4-4b09-4361-8f89-1da6f1678eea" providerId="ADAL" clId="{07428319-EB92-416D-A633-2B4A3D33EB2E}" dt="2023-01-10T11:58:41.623" v="1753" actId="1076"/>
          <ac:spMkLst>
            <pc:docMk/>
            <pc:sldMk cId="4127262196" sldId="268"/>
            <ac:spMk id="16" creationId="{F7747193-5705-96E5-1174-5BEAB1E9A306}"/>
          </ac:spMkLst>
        </pc:spChg>
        <pc:spChg chg="del">
          <ac:chgData name="김샛별" userId="eb1e6dd4-4b09-4361-8f89-1da6f1678eea" providerId="ADAL" clId="{07428319-EB92-416D-A633-2B4A3D33EB2E}" dt="2023-01-10T11:54:00.301" v="1646" actId="478"/>
          <ac:spMkLst>
            <pc:docMk/>
            <pc:sldMk cId="4127262196" sldId="268"/>
            <ac:spMk id="18" creationId="{69892BAD-D73A-68E3-F256-F8E94BC7414C}"/>
          </ac:spMkLst>
        </pc:spChg>
        <pc:spChg chg="mod">
          <ac:chgData name="김샛별" userId="eb1e6dd4-4b09-4361-8f89-1da6f1678eea" providerId="ADAL" clId="{07428319-EB92-416D-A633-2B4A3D33EB2E}" dt="2023-01-10T11:57:14.390" v="1686" actId="1036"/>
          <ac:spMkLst>
            <pc:docMk/>
            <pc:sldMk cId="4127262196" sldId="268"/>
            <ac:spMk id="22" creationId="{FBF51F57-6790-7F5D-E0A1-9ACD51BB471C}"/>
          </ac:spMkLst>
        </pc:spChg>
        <pc:spChg chg="del mod">
          <ac:chgData name="김샛별" userId="eb1e6dd4-4b09-4361-8f89-1da6f1678eea" providerId="ADAL" clId="{07428319-EB92-416D-A633-2B4A3D33EB2E}" dt="2023-01-10T11:56:47.505" v="1679" actId="478"/>
          <ac:spMkLst>
            <pc:docMk/>
            <pc:sldMk cId="4127262196" sldId="268"/>
            <ac:spMk id="32" creationId="{8C3AB919-961D-EC62-6CDC-90EB736D4E3C}"/>
          </ac:spMkLst>
        </pc:spChg>
        <pc:spChg chg="del">
          <ac:chgData name="김샛별" userId="eb1e6dd4-4b09-4361-8f89-1da6f1678eea" providerId="ADAL" clId="{07428319-EB92-416D-A633-2B4A3D33EB2E}" dt="2023-01-10T11:54:10.285" v="1653" actId="478"/>
          <ac:spMkLst>
            <pc:docMk/>
            <pc:sldMk cId="4127262196" sldId="268"/>
            <ac:spMk id="56" creationId="{6A1040D4-A9BC-CBC7-F915-E3C0CB04B1EC}"/>
          </ac:spMkLst>
        </pc:spChg>
        <pc:grpChg chg="mod">
          <ac:chgData name="김샛별" userId="eb1e6dd4-4b09-4361-8f89-1da6f1678eea" providerId="ADAL" clId="{07428319-EB92-416D-A633-2B4A3D33EB2E}" dt="2023-01-10T11:57:02.938" v="1683" actId="1076"/>
          <ac:grpSpMkLst>
            <pc:docMk/>
            <pc:sldMk cId="4127262196" sldId="268"/>
            <ac:grpSpMk id="20" creationId="{CECEA4A2-49CE-A8E0-9CDA-3BF9AA1F3489}"/>
          </ac:grpSpMkLst>
        </pc:grpChg>
        <pc:grpChg chg="del">
          <ac:chgData name="김샛별" userId="eb1e6dd4-4b09-4361-8f89-1da6f1678eea" providerId="ADAL" clId="{07428319-EB92-416D-A633-2B4A3D33EB2E}" dt="2023-01-10T11:54:07.677" v="1651" actId="478"/>
          <ac:grpSpMkLst>
            <pc:docMk/>
            <pc:sldMk cId="4127262196" sldId="268"/>
            <ac:grpSpMk id="75" creationId="{D5D9BB39-1846-425C-2B6A-8ED75335EC47}"/>
          </ac:grpSpMkLst>
        </pc:grpChg>
        <pc:picChg chg="mod">
          <ac:chgData name="김샛별" userId="eb1e6dd4-4b09-4361-8f89-1da6f1678eea" providerId="ADAL" clId="{07428319-EB92-416D-A633-2B4A3D33EB2E}" dt="2023-01-10T11:56:51.237" v="1680" actId="1076"/>
          <ac:picMkLst>
            <pc:docMk/>
            <pc:sldMk cId="4127262196" sldId="268"/>
            <ac:picMk id="4" creationId="{48BCFED8-E21D-25D6-B63C-8E15826B55B5}"/>
          </ac:picMkLst>
        </pc:picChg>
        <pc:picChg chg="add mod">
          <ac:chgData name="김샛별" userId="eb1e6dd4-4b09-4361-8f89-1da6f1678eea" providerId="ADAL" clId="{07428319-EB92-416D-A633-2B4A3D33EB2E}" dt="2023-01-10T11:56:58.716" v="1682" actId="1076"/>
          <ac:picMkLst>
            <pc:docMk/>
            <pc:sldMk cId="4127262196" sldId="268"/>
            <ac:picMk id="5" creationId="{D34C9404-06C9-915A-72D0-340BCC3FC010}"/>
          </ac:picMkLst>
        </pc:picChg>
        <pc:picChg chg="add mod">
          <ac:chgData name="김샛별" userId="eb1e6dd4-4b09-4361-8f89-1da6f1678eea" providerId="ADAL" clId="{07428319-EB92-416D-A633-2B4A3D33EB2E}" dt="2023-01-10T11:56:53.667" v="1681" actId="1076"/>
          <ac:picMkLst>
            <pc:docMk/>
            <pc:sldMk cId="4127262196" sldId="268"/>
            <ac:picMk id="10" creationId="{EA3BA8AD-9841-236C-4386-156448627E62}"/>
          </ac:picMkLst>
        </pc:picChg>
        <pc:picChg chg="del">
          <ac:chgData name="김샛별" userId="eb1e6dd4-4b09-4361-8f89-1da6f1678eea" providerId="ADAL" clId="{07428319-EB92-416D-A633-2B4A3D33EB2E}" dt="2023-01-10T11:54:00.301" v="1646" actId="478"/>
          <ac:picMkLst>
            <pc:docMk/>
            <pc:sldMk cId="4127262196" sldId="268"/>
            <ac:picMk id="27" creationId="{6984DF1B-E8EC-AAED-EC82-BB0CC19DD014}"/>
          </ac:picMkLst>
        </pc:picChg>
        <pc:picChg chg="del">
          <ac:chgData name="김샛별" userId="eb1e6dd4-4b09-4361-8f89-1da6f1678eea" providerId="ADAL" clId="{07428319-EB92-416D-A633-2B4A3D33EB2E}" dt="2023-01-10T11:54:02.941" v="1647" actId="478"/>
          <ac:picMkLst>
            <pc:docMk/>
            <pc:sldMk cId="4127262196" sldId="268"/>
            <ac:picMk id="37" creationId="{04DB38A3-3857-1A8A-BBAE-51E519E16443}"/>
          </ac:picMkLst>
        </pc:picChg>
        <pc:picChg chg="del">
          <ac:chgData name="김샛별" userId="eb1e6dd4-4b09-4361-8f89-1da6f1678eea" providerId="ADAL" clId="{07428319-EB92-416D-A633-2B4A3D33EB2E}" dt="2023-01-10T11:54:05.094" v="1649" actId="478"/>
          <ac:picMkLst>
            <pc:docMk/>
            <pc:sldMk cId="4127262196" sldId="268"/>
            <ac:picMk id="48" creationId="{2D11701E-52BD-C1BC-622D-EA206055E8D2}"/>
          </ac:picMkLst>
        </pc:picChg>
        <pc:cxnChg chg="del mod">
          <ac:chgData name="김샛별" userId="eb1e6dd4-4b09-4361-8f89-1da6f1678eea" providerId="ADAL" clId="{07428319-EB92-416D-A633-2B4A3D33EB2E}" dt="2023-01-10T11:54:00.301" v="1646" actId="478"/>
          <ac:cxnSpMkLst>
            <pc:docMk/>
            <pc:sldMk cId="4127262196" sldId="268"/>
            <ac:cxnSpMk id="25" creationId="{BDFCAF57-6FEE-29EA-F281-2C20355319A7}"/>
          </ac:cxnSpMkLst>
        </pc:cxnChg>
        <pc:cxnChg chg="del mod">
          <ac:chgData name="김샛별" userId="eb1e6dd4-4b09-4361-8f89-1da6f1678eea" providerId="ADAL" clId="{07428319-EB92-416D-A633-2B4A3D33EB2E}" dt="2023-01-10T11:54:04.046" v="1648" actId="478"/>
          <ac:cxnSpMkLst>
            <pc:docMk/>
            <pc:sldMk cId="4127262196" sldId="268"/>
            <ac:cxnSpMk id="39" creationId="{F6856194-20B3-4537-5C17-FD8005498DAD}"/>
          </ac:cxnSpMkLst>
        </pc:cxnChg>
        <pc:cxnChg chg="del mod">
          <ac:chgData name="김샛별" userId="eb1e6dd4-4b09-4361-8f89-1da6f1678eea" providerId="ADAL" clId="{07428319-EB92-416D-A633-2B4A3D33EB2E}" dt="2023-01-10T11:54:06.622" v="1650" actId="478"/>
          <ac:cxnSpMkLst>
            <pc:docMk/>
            <pc:sldMk cId="4127262196" sldId="268"/>
            <ac:cxnSpMk id="40" creationId="{19764812-CCFE-5FE8-2D03-01F55D452508}"/>
          </ac:cxnSpMkLst>
        </pc:cxnChg>
        <pc:cxnChg chg="del mod">
          <ac:chgData name="김샛별" userId="eb1e6dd4-4b09-4361-8f89-1da6f1678eea" providerId="ADAL" clId="{07428319-EB92-416D-A633-2B4A3D33EB2E}" dt="2023-01-10T11:54:08.552" v="1652" actId="478"/>
          <ac:cxnSpMkLst>
            <pc:docMk/>
            <pc:sldMk cId="4127262196" sldId="268"/>
            <ac:cxnSpMk id="57" creationId="{7656F55E-63B5-7669-1EA9-F647F5CBCBD6}"/>
          </ac:cxnSpMkLst>
        </pc:cxnChg>
      </pc:sldChg>
      <pc:sldChg chg="addSp delSp modSp add mod delAnim modAnim chgLayout">
        <pc:chgData name="김샛별" userId="eb1e6dd4-4b09-4361-8f89-1da6f1678eea" providerId="ADAL" clId="{07428319-EB92-416D-A633-2B4A3D33EB2E}" dt="2023-01-10T12:29:09.836" v="2281" actId="1037"/>
        <pc:sldMkLst>
          <pc:docMk/>
          <pc:sldMk cId="3473444096" sldId="269"/>
        </pc:sldMkLst>
        <pc:spChg chg="mod">
          <ac:chgData name="김샛별" userId="eb1e6dd4-4b09-4361-8f89-1da6f1678eea" providerId="ADAL" clId="{07428319-EB92-416D-A633-2B4A3D33EB2E}" dt="2023-01-10T12:21:20.754" v="2140" actId="1076"/>
          <ac:spMkLst>
            <pc:docMk/>
            <pc:sldMk cId="3473444096" sldId="269"/>
            <ac:spMk id="5" creationId="{14A447C6-48DC-29CB-BF6D-4CC7F29CABD2}"/>
          </ac:spMkLst>
        </pc:spChg>
        <pc:spChg chg="add mod">
          <ac:chgData name="김샛별" userId="eb1e6dd4-4b09-4361-8f89-1da6f1678eea" providerId="ADAL" clId="{07428319-EB92-416D-A633-2B4A3D33EB2E}" dt="2023-01-10T12:29:09.836" v="2281" actId="1037"/>
          <ac:spMkLst>
            <pc:docMk/>
            <pc:sldMk cId="3473444096" sldId="269"/>
            <ac:spMk id="12" creationId="{E05DD0E8-9AE4-1A16-3A38-64CA93400364}"/>
          </ac:spMkLst>
        </pc:spChg>
        <pc:spChg chg="del">
          <ac:chgData name="김샛별" userId="eb1e6dd4-4b09-4361-8f89-1da6f1678eea" providerId="ADAL" clId="{07428319-EB92-416D-A633-2B4A3D33EB2E}" dt="2023-01-10T12:09:30.665" v="1923" actId="478"/>
          <ac:spMkLst>
            <pc:docMk/>
            <pc:sldMk cId="3473444096" sldId="269"/>
            <ac:spMk id="14" creationId="{84ED3E71-1A92-8924-871D-6D61587A6DAA}"/>
          </ac:spMkLst>
        </pc:spChg>
        <pc:spChg chg="add del mod ord">
          <ac:chgData name="김샛별" userId="eb1e6dd4-4b09-4361-8f89-1da6f1678eea" providerId="ADAL" clId="{07428319-EB92-416D-A633-2B4A3D33EB2E}" dt="2023-01-10T12:27:38.488" v="2235" actId="478"/>
          <ac:spMkLst>
            <pc:docMk/>
            <pc:sldMk cId="3473444096" sldId="269"/>
            <ac:spMk id="15" creationId="{38DE7DCF-15C6-4AFF-82A0-A86CF4BCC229}"/>
          </ac:spMkLst>
        </pc:spChg>
        <pc:spChg chg="add del mod ord">
          <ac:chgData name="김샛별" userId="eb1e6dd4-4b09-4361-8f89-1da6f1678eea" providerId="ADAL" clId="{07428319-EB92-416D-A633-2B4A3D33EB2E}" dt="2023-01-10T12:27:39.830" v="2236" actId="478"/>
          <ac:spMkLst>
            <pc:docMk/>
            <pc:sldMk cId="3473444096" sldId="269"/>
            <ac:spMk id="16" creationId="{D6A028FB-605A-2446-F2D3-B132ECE0EB8A}"/>
          </ac:spMkLst>
        </pc:spChg>
        <pc:picChg chg="add mod">
          <ac:chgData name="김샛별" userId="eb1e6dd4-4b09-4361-8f89-1da6f1678eea" providerId="ADAL" clId="{07428319-EB92-416D-A633-2B4A3D33EB2E}" dt="2023-01-10T12:29:01.287" v="2269" actId="14100"/>
          <ac:picMkLst>
            <pc:docMk/>
            <pc:sldMk cId="3473444096" sldId="269"/>
            <ac:picMk id="11" creationId="{93D55CCD-660B-BE65-FC72-77D822CBFE75}"/>
          </ac:picMkLst>
        </pc:picChg>
        <pc:picChg chg="del">
          <ac:chgData name="김샛별" userId="eb1e6dd4-4b09-4361-8f89-1da6f1678eea" providerId="ADAL" clId="{07428319-EB92-416D-A633-2B4A3D33EB2E}" dt="2023-01-10T12:09:29.296" v="1922" actId="478"/>
          <ac:picMkLst>
            <pc:docMk/>
            <pc:sldMk cId="3473444096" sldId="269"/>
            <ac:picMk id="13" creationId="{9B4A18AF-4E8A-31EC-BDE3-FD67320483A2}"/>
          </ac:picMkLst>
        </pc:picChg>
      </pc:sldChg>
      <pc:sldChg chg="addSp delSp modSp add mod modAnim chgLayout">
        <pc:chgData name="김샛별" userId="eb1e6dd4-4b09-4361-8f89-1da6f1678eea" providerId="ADAL" clId="{07428319-EB92-416D-A633-2B4A3D33EB2E}" dt="2023-01-10T12:28:19.032" v="2258" actId="478"/>
        <pc:sldMkLst>
          <pc:docMk/>
          <pc:sldMk cId="1626935026" sldId="270"/>
        </pc:sldMkLst>
        <pc:spChg chg="mod">
          <ac:chgData name="김샛별" userId="eb1e6dd4-4b09-4361-8f89-1da6f1678eea" providerId="ADAL" clId="{07428319-EB92-416D-A633-2B4A3D33EB2E}" dt="2023-01-10T12:23:58.541" v="2202" actId="1076"/>
          <ac:spMkLst>
            <pc:docMk/>
            <pc:sldMk cId="1626935026" sldId="270"/>
            <ac:spMk id="5" creationId="{14A447C6-48DC-29CB-BF6D-4CC7F29CABD2}"/>
          </ac:spMkLst>
        </pc:spChg>
        <pc:spChg chg="add mod">
          <ac:chgData name="김샛별" userId="eb1e6dd4-4b09-4361-8f89-1da6f1678eea" providerId="ADAL" clId="{07428319-EB92-416D-A633-2B4A3D33EB2E}" dt="2023-01-10T12:19:05.677" v="2057" actId="14100"/>
          <ac:spMkLst>
            <pc:docMk/>
            <pc:sldMk cId="1626935026" sldId="270"/>
            <ac:spMk id="13" creationId="{10E88623-145F-748A-9258-F563CB4360E8}"/>
          </ac:spMkLst>
        </pc:spChg>
        <pc:spChg chg="add mod">
          <ac:chgData name="김샛별" userId="eb1e6dd4-4b09-4361-8f89-1da6f1678eea" providerId="ADAL" clId="{07428319-EB92-416D-A633-2B4A3D33EB2E}" dt="2023-01-10T12:24:01.474" v="2203" actId="1076"/>
          <ac:spMkLst>
            <pc:docMk/>
            <pc:sldMk cId="1626935026" sldId="270"/>
            <ac:spMk id="14" creationId="{7A32A5F1-1820-8187-E907-24D662B3FF82}"/>
          </ac:spMkLst>
        </pc:spChg>
        <pc:spChg chg="add del mod ord">
          <ac:chgData name="김샛별" userId="eb1e6dd4-4b09-4361-8f89-1da6f1678eea" providerId="ADAL" clId="{07428319-EB92-416D-A633-2B4A3D33EB2E}" dt="2023-01-10T12:27:42.027" v="2237" actId="478"/>
          <ac:spMkLst>
            <pc:docMk/>
            <pc:sldMk cId="1626935026" sldId="270"/>
            <ac:spMk id="15" creationId="{9A75CF4B-F266-8FE5-805F-89CB484E2967}"/>
          </ac:spMkLst>
        </pc:spChg>
        <pc:spChg chg="add del mod ord">
          <ac:chgData name="김샛별" userId="eb1e6dd4-4b09-4361-8f89-1da6f1678eea" providerId="ADAL" clId="{07428319-EB92-416D-A633-2B4A3D33EB2E}" dt="2023-01-10T12:28:19.032" v="2258" actId="478"/>
          <ac:spMkLst>
            <pc:docMk/>
            <pc:sldMk cId="1626935026" sldId="270"/>
            <ac:spMk id="16" creationId="{60CFFBD4-0B12-C4D4-0E88-68F21456538B}"/>
          </ac:spMkLst>
        </pc:spChg>
        <pc:picChg chg="del">
          <ac:chgData name="김샛별" userId="eb1e6dd4-4b09-4361-8f89-1da6f1678eea" providerId="ADAL" clId="{07428319-EB92-416D-A633-2B4A3D33EB2E}" dt="2023-01-10T12:10:31.827" v="1952" actId="478"/>
          <ac:picMkLst>
            <pc:docMk/>
            <pc:sldMk cId="1626935026" sldId="270"/>
            <ac:picMk id="11" creationId="{93D55CCD-660B-BE65-FC72-77D822CBFE75}"/>
          </ac:picMkLst>
        </pc:picChg>
        <pc:picChg chg="add del mod">
          <ac:chgData name="김샛별" userId="eb1e6dd4-4b09-4361-8f89-1da6f1678eea" providerId="ADAL" clId="{07428319-EB92-416D-A633-2B4A3D33EB2E}" dt="2023-01-10T12:28:14.003" v="2257" actId="478"/>
          <ac:picMkLst>
            <pc:docMk/>
            <pc:sldMk cId="1626935026" sldId="270"/>
            <ac:picMk id="12" creationId="{DD9EAFE9-9A01-5601-12FB-BBAE9C4B20A1}"/>
          </ac:picMkLst>
        </pc:picChg>
      </pc:sldChg>
      <pc:sldChg chg="new del">
        <pc:chgData name="김샛별" userId="eb1e6dd4-4b09-4361-8f89-1da6f1678eea" providerId="ADAL" clId="{07428319-EB92-416D-A633-2B4A3D33EB2E}" dt="2023-01-10T12:10:12.135" v="1949" actId="680"/>
        <pc:sldMkLst>
          <pc:docMk/>
          <pc:sldMk cId="2649415789" sldId="270"/>
        </pc:sldMkLst>
      </pc:sldChg>
      <pc:sldChg chg="addSp delSp modSp add mod ord chgLayout">
        <pc:chgData name="김샛별" userId="eb1e6dd4-4b09-4361-8f89-1da6f1678eea" providerId="ADAL" clId="{07428319-EB92-416D-A633-2B4A3D33EB2E}" dt="2023-01-10T12:27:35.447" v="2234" actId="478"/>
        <pc:sldMkLst>
          <pc:docMk/>
          <pc:sldMk cId="1768581904" sldId="271"/>
        </pc:sldMkLst>
        <pc:spChg chg="mod">
          <ac:chgData name="김샛별" userId="eb1e6dd4-4b09-4361-8f89-1da6f1678eea" providerId="ADAL" clId="{07428319-EB92-416D-A633-2B4A3D33EB2E}" dt="2023-01-10T12:22:37.612" v="2162" actId="20577"/>
          <ac:spMkLst>
            <pc:docMk/>
            <pc:sldMk cId="1768581904" sldId="271"/>
            <ac:spMk id="5" creationId="{14A447C6-48DC-29CB-BF6D-4CC7F29CABD2}"/>
          </ac:spMkLst>
        </pc:spChg>
        <pc:spChg chg="add del mod ord">
          <ac:chgData name="김샛별" userId="eb1e6dd4-4b09-4361-8f89-1da6f1678eea" providerId="ADAL" clId="{07428319-EB92-416D-A633-2B4A3D33EB2E}" dt="2023-01-10T12:27:32.800" v="2233" actId="478"/>
          <ac:spMkLst>
            <pc:docMk/>
            <pc:sldMk cId="1768581904" sldId="271"/>
            <ac:spMk id="13" creationId="{6214757A-C502-AAD0-C0BD-CBC02383A2A1}"/>
          </ac:spMkLst>
        </pc:spChg>
        <pc:spChg chg="add del mod ord">
          <ac:chgData name="김샛별" userId="eb1e6dd4-4b09-4361-8f89-1da6f1678eea" providerId="ADAL" clId="{07428319-EB92-416D-A633-2B4A3D33EB2E}" dt="2023-01-10T12:27:35.447" v="2234" actId="478"/>
          <ac:spMkLst>
            <pc:docMk/>
            <pc:sldMk cId="1768581904" sldId="271"/>
            <ac:spMk id="14" creationId="{AF0F74C8-B451-FECF-66ED-6CFFE43EF5FD}"/>
          </ac:spMkLst>
        </pc:spChg>
        <pc:picChg chg="del">
          <ac:chgData name="김샛별" userId="eb1e6dd4-4b09-4361-8f89-1da6f1678eea" providerId="ADAL" clId="{07428319-EB92-416D-A633-2B4A3D33EB2E}" dt="2023-01-10T12:25:08.228" v="2209" actId="478"/>
          <ac:picMkLst>
            <pc:docMk/>
            <pc:sldMk cId="1768581904" sldId="271"/>
            <ac:picMk id="11" creationId="{93D55CCD-660B-BE65-FC72-77D822CBFE75}"/>
          </ac:picMkLst>
        </pc:picChg>
        <pc:picChg chg="add mod">
          <ac:chgData name="김샛별" userId="eb1e6dd4-4b09-4361-8f89-1da6f1678eea" providerId="ADAL" clId="{07428319-EB92-416D-A633-2B4A3D33EB2E}" dt="2023-01-10T12:25:22.483" v="2216" actId="1076"/>
          <ac:picMkLst>
            <pc:docMk/>
            <pc:sldMk cId="1768581904" sldId="271"/>
            <ac:picMk id="12" creationId="{89835230-FEFF-E570-77FA-D0BC2A12665E}"/>
          </ac:picMkLst>
        </pc:picChg>
      </pc:sldChg>
      <pc:sldChg chg="addSp delSp modSp add mod ord delAnim modAnim chgLayout">
        <pc:chgData name="김샛별" userId="eb1e6dd4-4b09-4361-8f89-1da6f1678eea" providerId="ADAL" clId="{07428319-EB92-416D-A633-2B4A3D33EB2E}" dt="2023-01-10T12:38:29.631" v="2422" actId="571"/>
        <pc:sldMkLst>
          <pc:docMk/>
          <pc:sldMk cId="245967684" sldId="272"/>
        </pc:sldMkLst>
        <pc:spChg chg="mod">
          <ac:chgData name="김샛별" userId="eb1e6dd4-4b09-4361-8f89-1da6f1678eea" providerId="ADAL" clId="{07428319-EB92-416D-A633-2B4A3D33EB2E}" dt="2023-01-10T12:30:34.707" v="2336" actId="1076"/>
          <ac:spMkLst>
            <pc:docMk/>
            <pc:sldMk cId="245967684" sldId="272"/>
            <ac:spMk id="5" creationId="{14A447C6-48DC-29CB-BF6D-4CC7F29CABD2}"/>
          </ac:spMkLst>
        </pc:spChg>
        <pc:spChg chg="add del mod">
          <ac:chgData name="김샛별" userId="eb1e6dd4-4b09-4361-8f89-1da6f1678eea" providerId="ADAL" clId="{07428319-EB92-416D-A633-2B4A3D33EB2E}" dt="2023-01-10T12:30:40.258" v="2338" actId="478"/>
          <ac:spMkLst>
            <pc:docMk/>
            <pc:sldMk cId="245967684" sldId="272"/>
            <ac:spMk id="14" creationId="{6CDB153D-9797-5948-C79B-E7305D50DADC}"/>
          </ac:spMkLst>
        </pc:spChg>
        <pc:spChg chg="add del mod ord">
          <ac:chgData name="김샛별" userId="eb1e6dd4-4b09-4361-8f89-1da6f1678eea" providerId="ADAL" clId="{07428319-EB92-416D-A633-2B4A3D33EB2E}" dt="2023-01-10T12:28:21.323" v="2259" actId="478"/>
          <ac:spMkLst>
            <pc:docMk/>
            <pc:sldMk cId="245967684" sldId="272"/>
            <ac:spMk id="15" creationId="{BBCC695F-41FF-DABD-0BE1-FB871488B1D8}"/>
          </ac:spMkLst>
        </pc:spChg>
        <pc:spChg chg="add del mod ord">
          <ac:chgData name="김샛별" userId="eb1e6dd4-4b09-4361-8f89-1da6f1678eea" providerId="ADAL" clId="{07428319-EB92-416D-A633-2B4A3D33EB2E}" dt="2023-01-10T12:28:29.534" v="2260" actId="478"/>
          <ac:spMkLst>
            <pc:docMk/>
            <pc:sldMk cId="245967684" sldId="272"/>
            <ac:spMk id="16" creationId="{8B7B6ADA-1457-1751-3FAA-AB8264EF09A6}"/>
          </ac:spMkLst>
        </pc:spChg>
        <pc:spChg chg="add mod">
          <ac:chgData name="김샛별" userId="eb1e6dd4-4b09-4361-8f89-1da6f1678eea" providerId="ADAL" clId="{07428319-EB92-416D-A633-2B4A3D33EB2E}" dt="2023-01-10T12:34:45.747" v="2381" actId="14100"/>
          <ac:spMkLst>
            <pc:docMk/>
            <pc:sldMk cId="245967684" sldId="272"/>
            <ac:spMk id="19" creationId="{1F5DD191-A168-08D0-DA46-25C58DE6E8A4}"/>
          </ac:spMkLst>
        </pc:spChg>
        <pc:spChg chg="add mod">
          <ac:chgData name="김샛별" userId="eb1e6dd4-4b09-4361-8f89-1da6f1678eea" providerId="ADAL" clId="{07428319-EB92-416D-A633-2B4A3D33EB2E}" dt="2023-01-10T12:35:00.147" v="2387" actId="14100"/>
          <ac:spMkLst>
            <pc:docMk/>
            <pc:sldMk cId="245967684" sldId="272"/>
            <ac:spMk id="38" creationId="{5D064F39-C7BD-44B8-A244-2411A712D187}"/>
          </ac:spMkLst>
        </pc:spChg>
        <pc:spChg chg="add mod">
          <ac:chgData name="김샛별" userId="eb1e6dd4-4b09-4361-8f89-1da6f1678eea" providerId="ADAL" clId="{07428319-EB92-416D-A633-2B4A3D33EB2E}" dt="2023-01-10T12:38:29.631" v="2422" actId="571"/>
          <ac:spMkLst>
            <pc:docMk/>
            <pc:sldMk cId="245967684" sldId="272"/>
            <ac:spMk id="42" creationId="{5BE0C4CC-3990-AE56-7BA0-FE9DE9D405B3}"/>
          </ac:spMkLst>
        </pc:spChg>
        <pc:spChg chg="add mod">
          <ac:chgData name="김샛별" userId="eb1e6dd4-4b09-4361-8f89-1da6f1678eea" providerId="ADAL" clId="{07428319-EB92-416D-A633-2B4A3D33EB2E}" dt="2023-01-10T12:38:29.631" v="2422" actId="571"/>
          <ac:spMkLst>
            <pc:docMk/>
            <pc:sldMk cId="245967684" sldId="272"/>
            <ac:spMk id="44" creationId="{DA3A811D-D51D-2DB8-5C46-E2EDD5704348}"/>
          </ac:spMkLst>
        </pc:spChg>
        <pc:picChg chg="del">
          <ac:chgData name="김샛별" userId="eb1e6dd4-4b09-4361-8f89-1da6f1678eea" providerId="ADAL" clId="{07428319-EB92-416D-A633-2B4A3D33EB2E}" dt="2023-01-10T12:11:18.892" v="1959" actId="478"/>
          <ac:picMkLst>
            <pc:docMk/>
            <pc:sldMk cId="245967684" sldId="272"/>
            <ac:picMk id="11" creationId="{93D55CCD-660B-BE65-FC72-77D822CBFE75}"/>
          </ac:picMkLst>
        </pc:picChg>
        <pc:picChg chg="add del mod">
          <ac:chgData name="김샛별" userId="eb1e6dd4-4b09-4361-8f89-1da6f1678eea" providerId="ADAL" clId="{07428319-EB92-416D-A633-2B4A3D33EB2E}" dt="2023-01-10T12:30:37.963" v="2337" actId="478"/>
          <ac:picMkLst>
            <pc:docMk/>
            <pc:sldMk cId="245967684" sldId="272"/>
            <ac:picMk id="12" creationId="{CCCE6C52-28E4-82FF-7706-FA94006DD7BC}"/>
          </ac:picMkLst>
        </pc:picChg>
        <pc:picChg chg="add mod">
          <ac:chgData name="김샛별" userId="eb1e6dd4-4b09-4361-8f89-1da6f1678eea" providerId="ADAL" clId="{07428319-EB92-416D-A633-2B4A3D33EB2E}" dt="2023-01-10T12:11:50.990" v="1989"/>
          <ac:picMkLst>
            <pc:docMk/>
            <pc:sldMk cId="245967684" sldId="272"/>
            <ac:picMk id="13" creationId="{6F413D8D-8C86-941D-4E77-F31133A655B7}"/>
          </ac:picMkLst>
        </pc:picChg>
        <pc:picChg chg="add mod">
          <ac:chgData name="김샛별" userId="eb1e6dd4-4b09-4361-8f89-1da6f1678eea" providerId="ADAL" clId="{07428319-EB92-416D-A633-2B4A3D33EB2E}" dt="2023-01-10T12:32:45.450" v="2361" actId="1076"/>
          <ac:picMkLst>
            <pc:docMk/>
            <pc:sldMk cId="245967684" sldId="272"/>
            <ac:picMk id="18" creationId="{01FFCC16-EA29-0FA6-06A6-CE9F23EF72B2}"/>
          </ac:picMkLst>
        </pc:picChg>
        <pc:picChg chg="add mod">
          <ac:chgData name="김샛별" userId="eb1e6dd4-4b09-4361-8f89-1da6f1678eea" providerId="ADAL" clId="{07428319-EB92-416D-A633-2B4A3D33EB2E}" dt="2023-01-10T12:35:22.055" v="2391" actId="1076"/>
          <ac:picMkLst>
            <pc:docMk/>
            <pc:sldMk cId="245967684" sldId="272"/>
            <ac:picMk id="35" creationId="{FE99B3ED-29A2-E956-073D-ECAE3331668C}"/>
          </ac:picMkLst>
        </pc:picChg>
        <pc:picChg chg="add mod">
          <ac:chgData name="김샛별" userId="eb1e6dd4-4b09-4361-8f89-1da6f1678eea" providerId="ADAL" clId="{07428319-EB92-416D-A633-2B4A3D33EB2E}" dt="2023-01-10T12:36:04.761" v="2404" actId="208"/>
          <ac:picMkLst>
            <pc:docMk/>
            <pc:sldMk cId="245967684" sldId="272"/>
            <ac:picMk id="41" creationId="{0672EF4F-C1C7-FEC0-1AB5-D2D4C880F9FF}"/>
          </ac:picMkLst>
        </pc:picChg>
        <pc:cxnChg chg="add mod">
          <ac:chgData name="김샛별" userId="eb1e6dd4-4b09-4361-8f89-1da6f1678eea" providerId="ADAL" clId="{07428319-EB92-416D-A633-2B4A3D33EB2E}" dt="2023-01-10T12:34:45.747" v="2381" actId="14100"/>
          <ac:cxnSpMkLst>
            <pc:docMk/>
            <pc:sldMk cId="245967684" sldId="272"/>
            <ac:cxnSpMk id="21" creationId="{E07D894D-C764-4816-30C5-B1DC21840A66}"/>
          </ac:cxnSpMkLst>
        </pc:cxnChg>
        <pc:cxnChg chg="add mod">
          <ac:chgData name="김샛별" userId="eb1e6dd4-4b09-4361-8f89-1da6f1678eea" providerId="ADAL" clId="{07428319-EB92-416D-A633-2B4A3D33EB2E}" dt="2023-01-10T12:35:16.098" v="2390" actId="14100"/>
          <ac:cxnSpMkLst>
            <pc:docMk/>
            <pc:sldMk cId="245967684" sldId="272"/>
            <ac:cxnSpMk id="22" creationId="{D872B55C-9ADC-6C6C-7455-D76A535D932A}"/>
          </ac:cxnSpMkLst>
        </pc:cxnChg>
        <pc:cxnChg chg="add mod">
          <ac:chgData name="김샛별" userId="eb1e6dd4-4b09-4361-8f89-1da6f1678eea" providerId="ADAL" clId="{07428319-EB92-416D-A633-2B4A3D33EB2E}" dt="2023-01-10T12:38:29.631" v="2422" actId="571"/>
          <ac:cxnSpMkLst>
            <pc:docMk/>
            <pc:sldMk cId="245967684" sldId="272"/>
            <ac:cxnSpMk id="43" creationId="{6E46302E-6721-EE6A-FE5C-29F04EF63125}"/>
          </ac:cxnSpMkLst>
        </pc:cxnChg>
      </pc:sldChg>
      <pc:sldChg chg="addSp delSp modSp add mod modAnim chgLayout">
        <pc:chgData name="김샛별" userId="eb1e6dd4-4b09-4361-8f89-1da6f1678eea" providerId="ADAL" clId="{07428319-EB92-416D-A633-2B4A3D33EB2E}" dt="2023-01-10T12:28:38.488" v="2264" actId="478"/>
        <pc:sldMkLst>
          <pc:docMk/>
          <pc:sldMk cId="3694437346" sldId="273"/>
        </pc:sldMkLst>
        <pc:spChg chg="add mod">
          <ac:chgData name="김샛별" userId="eb1e6dd4-4b09-4361-8f89-1da6f1678eea" providerId="ADAL" clId="{07428319-EB92-416D-A633-2B4A3D33EB2E}" dt="2023-01-10T12:17:09.355" v="2050" actId="14100"/>
          <ac:spMkLst>
            <pc:docMk/>
            <pc:sldMk cId="3694437346" sldId="273"/>
            <ac:spMk id="13" creationId="{8377D89C-11BE-C782-17D5-AC75F63C33FF}"/>
          </ac:spMkLst>
        </pc:spChg>
        <pc:spChg chg="add del mod ord">
          <ac:chgData name="김샛별" userId="eb1e6dd4-4b09-4361-8f89-1da6f1678eea" providerId="ADAL" clId="{07428319-EB92-416D-A633-2B4A3D33EB2E}" dt="2023-01-10T12:28:32.083" v="2261" actId="478"/>
          <ac:spMkLst>
            <pc:docMk/>
            <pc:sldMk cId="3694437346" sldId="273"/>
            <ac:spMk id="14" creationId="{B6D55487-B8D1-BF73-DB3B-8E9CB367D895}"/>
          </ac:spMkLst>
        </pc:spChg>
        <pc:spChg chg="add del mod ord">
          <ac:chgData name="김샛별" userId="eb1e6dd4-4b09-4361-8f89-1da6f1678eea" providerId="ADAL" clId="{07428319-EB92-416D-A633-2B4A3D33EB2E}" dt="2023-01-10T12:28:38.488" v="2264" actId="478"/>
          <ac:spMkLst>
            <pc:docMk/>
            <pc:sldMk cId="3694437346" sldId="273"/>
            <ac:spMk id="15" creationId="{347756BE-8C0C-97B0-D935-B8CD5EA458D5}"/>
          </ac:spMkLst>
        </pc:spChg>
        <pc:picChg chg="add del mod">
          <ac:chgData name="김샛별" userId="eb1e6dd4-4b09-4361-8f89-1da6f1678eea" providerId="ADAL" clId="{07428319-EB92-416D-A633-2B4A3D33EB2E}" dt="2023-01-10T12:28:35.552" v="2263" actId="478"/>
          <ac:picMkLst>
            <pc:docMk/>
            <pc:sldMk cId="3694437346" sldId="273"/>
            <ac:picMk id="11" creationId="{C870F4E8-A67C-B86F-7A74-989F2C3E7A3C}"/>
          </ac:picMkLst>
        </pc:picChg>
        <pc:picChg chg="del">
          <ac:chgData name="김샛별" userId="eb1e6dd4-4b09-4361-8f89-1da6f1678eea" providerId="ADAL" clId="{07428319-EB92-416D-A633-2B4A3D33EB2E}" dt="2023-01-10T12:12:20.143" v="1992" actId="478"/>
          <ac:picMkLst>
            <pc:docMk/>
            <pc:sldMk cId="3694437346" sldId="273"/>
            <ac:picMk id="12" creationId="{CCCE6C52-28E4-82FF-7706-FA94006DD7BC}"/>
          </ac:picMkLst>
        </pc:picChg>
      </pc:sldChg>
      <pc:sldChg chg="addSp delSp modSp add mod modAnim chgLayout">
        <pc:chgData name="김샛별" userId="eb1e6dd4-4b09-4361-8f89-1da6f1678eea" providerId="ADAL" clId="{07428319-EB92-416D-A633-2B4A3D33EB2E}" dt="2023-01-10T12:28:41.671" v="2266" actId="478"/>
        <pc:sldMkLst>
          <pc:docMk/>
          <pc:sldMk cId="1689317956" sldId="274"/>
        </pc:sldMkLst>
        <pc:spChg chg="add mod">
          <ac:chgData name="김샛별" userId="eb1e6dd4-4b09-4361-8f89-1da6f1678eea" providerId="ADAL" clId="{07428319-EB92-416D-A633-2B4A3D33EB2E}" dt="2023-01-10T12:14:00.662" v="2013" actId="14100"/>
          <ac:spMkLst>
            <pc:docMk/>
            <pc:sldMk cId="1689317956" sldId="274"/>
            <ac:spMk id="13" creationId="{C0A54402-9097-C061-F986-A0A4921AD171}"/>
          </ac:spMkLst>
        </pc:spChg>
        <pc:spChg chg="add mod">
          <ac:chgData name="김샛별" userId="eb1e6dd4-4b09-4361-8f89-1da6f1678eea" providerId="ADAL" clId="{07428319-EB92-416D-A633-2B4A3D33EB2E}" dt="2023-01-10T12:16:23.867" v="2044" actId="14100"/>
          <ac:spMkLst>
            <pc:docMk/>
            <pc:sldMk cId="1689317956" sldId="274"/>
            <ac:spMk id="25" creationId="{54272D80-6D53-BFBF-9262-77127D57A634}"/>
          </ac:spMkLst>
        </pc:spChg>
        <pc:spChg chg="add del mod ord">
          <ac:chgData name="김샛별" userId="eb1e6dd4-4b09-4361-8f89-1da6f1678eea" providerId="ADAL" clId="{07428319-EB92-416D-A633-2B4A3D33EB2E}" dt="2023-01-10T12:28:40.969" v="2265" actId="478"/>
          <ac:spMkLst>
            <pc:docMk/>
            <pc:sldMk cId="1689317956" sldId="274"/>
            <ac:spMk id="26" creationId="{D9C4C541-010E-289F-4C95-9B91FBEE3B35}"/>
          </ac:spMkLst>
        </pc:spChg>
        <pc:spChg chg="add del mod ord">
          <ac:chgData name="김샛별" userId="eb1e6dd4-4b09-4361-8f89-1da6f1678eea" providerId="ADAL" clId="{07428319-EB92-416D-A633-2B4A3D33EB2E}" dt="2023-01-10T12:28:41.671" v="2266" actId="478"/>
          <ac:spMkLst>
            <pc:docMk/>
            <pc:sldMk cId="1689317956" sldId="274"/>
            <ac:spMk id="27" creationId="{2B3A5D71-2B9C-B2FA-6D68-028693E9BA47}"/>
          </ac:spMkLst>
        </pc:spChg>
        <pc:grpChg chg="mod">
          <ac:chgData name="김샛별" userId="eb1e6dd4-4b09-4361-8f89-1da6f1678eea" providerId="ADAL" clId="{07428319-EB92-416D-A633-2B4A3D33EB2E}" dt="2023-01-10T12:13:23.655" v="2005" actId="1076"/>
          <ac:grpSpMkLst>
            <pc:docMk/>
            <pc:sldMk cId="1689317956" sldId="274"/>
            <ac:grpSpMk id="3" creationId="{1E7EF76B-F052-A7F2-1C35-66FD25A3B182}"/>
          </ac:grpSpMkLst>
        </pc:grpChg>
        <pc:picChg chg="add mod">
          <ac:chgData name="김샛별" userId="eb1e6dd4-4b09-4361-8f89-1da6f1678eea" providerId="ADAL" clId="{07428319-EB92-416D-A633-2B4A3D33EB2E}" dt="2023-01-10T12:13:41.220" v="2009" actId="1076"/>
          <ac:picMkLst>
            <pc:docMk/>
            <pc:sldMk cId="1689317956" sldId="274"/>
            <ac:picMk id="11" creationId="{EFC3FB00-F9B9-AF98-BA1E-0B382E401814}"/>
          </ac:picMkLst>
        </pc:picChg>
        <pc:picChg chg="del">
          <ac:chgData name="김샛별" userId="eb1e6dd4-4b09-4361-8f89-1da6f1678eea" providerId="ADAL" clId="{07428319-EB92-416D-A633-2B4A3D33EB2E}" dt="2023-01-10T12:12:33.833" v="1997" actId="478"/>
          <ac:picMkLst>
            <pc:docMk/>
            <pc:sldMk cId="1689317956" sldId="274"/>
            <ac:picMk id="12" creationId="{CCCE6C52-28E4-82FF-7706-FA94006DD7BC}"/>
          </ac:picMkLst>
        </pc:picChg>
        <pc:picChg chg="add mod">
          <ac:chgData name="김샛별" userId="eb1e6dd4-4b09-4361-8f89-1da6f1678eea" providerId="ADAL" clId="{07428319-EB92-416D-A633-2B4A3D33EB2E}" dt="2023-01-10T12:15:19.701" v="2030" actId="1076"/>
          <ac:picMkLst>
            <pc:docMk/>
            <pc:sldMk cId="1689317956" sldId="274"/>
            <ac:picMk id="15" creationId="{417CC641-CE69-4C77-EAE9-4C60F5203B81}"/>
          </ac:picMkLst>
        </pc:picChg>
        <pc:cxnChg chg="add mod">
          <ac:chgData name="김샛별" userId="eb1e6dd4-4b09-4361-8f89-1da6f1678eea" providerId="ADAL" clId="{07428319-EB92-416D-A633-2B4A3D33EB2E}" dt="2023-01-10T12:15:19.701" v="2030" actId="1076"/>
          <ac:cxnSpMkLst>
            <pc:docMk/>
            <pc:sldMk cId="1689317956" sldId="274"/>
            <ac:cxnSpMk id="17" creationId="{F21008D7-DBE3-DEE6-6EB9-8D13E3E81982}"/>
          </ac:cxnSpMkLst>
        </pc:cxnChg>
      </pc:sldChg>
      <pc:sldChg chg="addSp delSp modSp add mod delAnim modAnim">
        <pc:chgData name="김샛별" userId="eb1e6dd4-4b09-4361-8f89-1da6f1678eea" providerId="ADAL" clId="{07428319-EB92-416D-A633-2B4A3D33EB2E}" dt="2023-01-10T12:39:56.700" v="2438" actId="14826"/>
        <pc:sldMkLst>
          <pc:docMk/>
          <pc:sldMk cId="1164130162" sldId="275"/>
        </pc:sldMkLst>
        <pc:spChg chg="mod">
          <ac:chgData name="김샛별" userId="eb1e6dd4-4b09-4361-8f89-1da6f1678eea" providerId="ADAL" clId="{07428319-EB92-416D-A633-2B4A3D33EB2E}" dt="2023-01-10T12:37:53.138" v="2417"/>
          <ac:spMkLst>
            <pc:docMk/>
            <pc:sldMk cId="1164130162" sldId="275"/>
            <ac:spMk id="11" creationId="{183E82D3-03B2-F708-59CE-9E85C3BC0378}"/>
          </ac:spMkLst>
        </pc:spChg>
        <pc:spChg chg="del">
          <ac:chgData name="김샛별" userId="eb1e6dd4-4b09-4361-8f89-1da6f1678eea" providerId="ADAL" clId="{07428319-EB92-416D-A633-2B4A3D33EB2E}" dt="2023-01-10T12:37:49.831" v="2416" actId="478"/>
          <ac:spMkLst>
            <pc:docMk/>
            <pc:sldMk cId="1164130162" sldId="275"/>
            <ac:spMk id="13" creationId="{10E88623-145F-748A-9258-F563CB4360E8}"/>
          </ac:spMkLst>
        </pc:spChg>
        <pc:spChg chg="del">
          <ac:chgData name="김샛별" userId="eb1e6dd4-4b09-4361-8f89-1da6f1678eea" providerId="ADAL" clId="{07428319-EB92-416D-A633-2B4A3D33EB2E}" dt="2023-01-10T12:37:48.384" v="2413" actId="478"/>
          <ac:spMkLst>
            <pc:docMk/>
            <pc:sldMk cId="1164130162" sldId="275"/>
            <ac:spMk id="14" creationId="{7A32A5F1-1820-8187-E907-24D662B3FF82}"/>
          </ac:spMkLst>
        </pc:spChg>
        <pc:spChg chg="mod">
          <ac:chgData name="김샛별" userId="eb1e6dd4-4b09-4361-8f89-1da6f1678eea" providerId="ADAL" clId="{07428319-EB92-416D-A633-2B4A3D33EB2E}" dt="2023-01-10T12:37:53.138" v="2417"/>
          <ac:spMkLst>
            <pc:docMk/>
            <pc:sldMk cId="1164130162" sldId="275"/>
            <ac:spMk id="15" creationId="{59D75BD3-AA95-809A-E22B-F51DCACC19CC}"/>
          </ac:spMkLst>
        </pc:spChg>
        <pc:spChg chg="mod">
          <ac:chgData name="김샛별" userId="eb1e6dd4-4b09-4361-8f89-1da6f1678eea" providerId="ADAL" clId="{07428319-EB92-416D-A633-2B4A3D33EB2E}" dt="2023-01-10T12:37:53.138" v="2417"/>
          <ac:spMkLst>
            <pc:docMk/>
            <pc:sldMk cId="1164130162" sldId="275"/>
            <ac:spMk id="16" creationId="{FD26B6B6-1262-4BFF-5057-E1B64E33F277}"/>
          </ac:spMkLst>
        </pc:spChg>
        <pc:spChg chg="add mod">
          <ac:chgData name="김샛별" userId="eb1e6dd4-4b09-4361-8f89-1da6f1678eea" providerId="ADAL" clId="{07428319-EB92-416D-A633-2B4A3D33EB2E}" dt="2023-01-10T12:38:39.965" v="2423"/>
          <ac:spMkLst>
            <pc:docMk/>
            <pc:sldMk cId="1164130162" sldId="275"/>
            <ac:spMk id="19" creationId="{74E1F109-4945-C58A-0378-368888145CF2}"/>
          </ac:spMkLst>
        </pc:spChg>
        <pc:spChg chg="add mod">
          <ac:chgData name="김샛별" userId="eb1e6dd4-4b09-4361-8f89-1da6f1678eea" providerId="ADAL" clId="{07428319-EB92-416D-A633-2B4A3D33EB2E}" dt="2023-01-10T12:38:39.965" v="2423"/>
          <ac:spMkLst>
            <pc:docMk/>
            <pc:sldMk cId="1164130162" sldId="275"/>
            <ac:spMk id="22" creationId="{33D2DC03-C90B-BF34-F3EA-D9802008FAA7}"/>
          </ac:spMkLst>
        </pc:spChg>
        <pc:grpChg chg="del">
          <ac:chgData name="김샛별" userId="eb1e6dd4-4b09-4361-8f89-1da6f1678eea" providerId="ADAL" clId="{07428319-EB92-416D-A633-2B4A3D33EB2E}" dt="2023-01-10T12:37:45.073" v="2412" actId="478"/>
          <ac:grpSpMkLst>
            <pc:docMk/>
            <pc:sldMk cId="1164130162" sldId="275"/>
            <ac:grpSpMk id="3" creationId="{1E7EF76B-F052-A7F2-1C35-66FD25A3B182}"/>
          </ac:grpSpMkLst>
        </pc:grpChg>
        <pc:grpChg chg="add mod">
          <ac:chgData name="김샛별" userId="eb1e6dd4-4b09-4361-8f89-1da6f1678eea" providerId="ADAL" clId="{07428319-EB92-416D-A633-2B4A3D33EB2E}" dt="2023-01-10T12:37:53.138" v="2417"/>
          <ac:grpSpMkLst>
            <pc:docMk/>
            <pc:sldMk cId="1164130162" sldId="275"/>
            <ac:grpSpMk id="10" creationId="{425C6F02-0C01-932E-B28E-9E47672F190E}"/>
          </ac:grpSpMkLst>
        </pc:grpChg>
        <pc:picChg chg="del mod">
          <ac:chgData name="김샛별" userId="eb1e6dd4-4b09-4361-8f89-1da6f1678eea" providerId="ADAL" clId="{07428319-EB92-416D-A633-2B4A3D33EB2E}" dt="2023-01-10T12:37:48.871" v="2415" actId="478"/>
          <ac:picMkLst>
            <pc:docMk/>
            <pc:sldMk cId="1164130162" sldId="275"/>
            <ac:picMk id="12" creationId="{DD9EAFE9-9A01-5601-12FB-BBAE9C4B20A1}"/>
          </ac:picMkLst>
        </pc:picChg>
        <pc:picChg chg="add mod">
          <ac:chgData name="김샛별" userId="eb1e6dd4-4b09-4361-8f89-1da6f1678eea" providerId="ADAL" clId="{07428319-EB92-416D-A633-2B4A3D33EB2E}" dt="2023-01-10T12:38:49.534" v="2432" actId="1037"/>
          <ac:picMkLst>
            <pc:docMk/>
            <pc:sldMk cId="1164130162" sldId="275"/>
            <ac:picMk id="18" creationId="{A416F6F2-18D2-389D-37D2-C766D7D36D1F}"/>
          </ac:picMkLst>
        </pc:picChg>
        <pc:picChg chg="add mod">
          <ac:chgData name="김샛별" userId="eb1e6dd4-4b09-4361-8f89-1da6f1678eea" providerId="ADAL" clId="{07428319-EB92-416D-A633-2B4A3D33EB2E}" dt="2023-01-10T12:39:56.700" v="2438" actId="14826"/>
          <ac:picMkLst>
            <pc:docMk/>
            <pc:sldMk cId="1164130162" sldId="275"/>
            <ac:picMk id="23" creationId="{29BBE8D7-BF04-4D71-91A3-3242826D415B}"/>
          </ac:picMkLst>
        </pc:picChg>
        <pc:picChg chg="add mod">
          <ac:chgData name="김샛별" userId="eb1e6dd4-4b09-4361-8f89-1da6f1678eea" providerId="ADAL" clId="{07428319-EB92-416D-A633-2B4A3D33EB2E}" dt="2023-01-10T12:39:49.973" v="2437" actId="14826"/>
          <ac:picMkLst>
            <pc:docMk/>
            <pc:sldMk cId="1164130162" sldId="275"/>
            <ac:picMk id="24" creationId="{D01FE8DD-CF61-B2F6-803F-5DEB2240F8CE}"/>
          </ac:picMkLst>
        </pc:picChg>
        <pc:picChg chg="add del">
          <ac:chgData name="김샛별" userId="eb1e6dd4-4b09-4361-8f89-1da6f1678eea" providerId="ADAL" clId="{07428319-EB92-416D-A633-2B4A3D33EB2E}" dt="2023-01-10T12:39:42.278" v="2436" actId="478"/>
          <ac:picMkLst>
            <pc:docMk/>
            <pc:sldMk cId="1164130162" sldId="275"/>
            <ac:picMk id="26" creationId="{F8C41115-C282-53B8-D187-4571ABCCCFBD}"/>
          </ac:picMkLst>
        </pc:picChg>
        <pc:cxnChg chg="add mod">
          <ac:chgData name="김샛별" userId="eb1e6dd4-4b09-4361-8f89-1da6f1678eea" providerId="ADAL" clId="{07428319-EB92-416D-A633-2B4A3D33EB2E}" dt="2023-01-10T12:38:39.965" v="2423"/>
          <ac:cxnSpMkLst>
            <pc:docMk/>
            <pc:sldMk cId="1164130162" sldId="275"/>
            <ac:cxnSpMk id="20" creationId="{8B9E5CEF-0AA0-6D1A-59E6-A46BE41D7C81}"/>
          </ac:cxnSpMkLst>
        </pc:cxnChg>
        <pc:cxnChg chg="add mod">
          <ac:chgData name="김샛별" userId="eb1e6dd4-4b09-4361-8f89-1da6f1678eea" providerId="ADAL" clId="{07428319-EB92-416D-A633-2B4A3D33EB2E}" dt="2023-01-10T12:38:39.965" v="2423"/>
          <ac:cxnSpMkLst>
            <pc:docMk/>
            <pc:sldMk cId="1164130162" sldId="275"/>
            <ac:cxnSpMk id="21" creationId="{E9CD7591-4AF1-EC79-A8AC-E917985056B9}"/>
          </ac:cxnSpMkLst>
        </pc:cxnChg>
      </pc:sldChg>
      <pc:sldChg chg="add del">
        <pc:chgData name="김샛별" userId="eb1e6dd4-4b09-4361-8f89-1da6f1678eea" providerId="ADAL" clId="{07428319-EB92-416D-A633-2B4A3D33EB2E}" dt="2023-01-10T12:30:02.959" v="2292" actId="47"/>
        <pc:sldMkLst>
          <pc:docMk/>
          <pc:sldMk cId="3197595848" sldId="2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2433F-663C-B388-A251-88E68D99E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E9BC64-93D9-2387-55E4-BB9BBA7AC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3D1312-96DE-6EEE-91B3-EEAA8E358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0FD1-69A1-4C81-89C4-B6F5C95C23B6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378929-6BA8-2918-E824-280D00662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A95B9-C33A-7DE2-7081-C47EC1A4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BB80-9E3A-41FE-86EB-23ABEDC82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192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FE905-9CC8-D017-94D0-B9FE3651A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A41F3A-948C-A998-D44B-34EBEEE9F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6069E-1EA6-B972-98AD-A64AFFB63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0FD1-69A1-4C81-89C4-B6F5C95C23B6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7E9433-83C4-4CDD-6589-B31157F3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EE2F9F-8C75-D3A3-9E51-749BCC85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BB80-9E3A-41FE-86EB-23ABEDC82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9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B2B56D-E9E4-95F4-6E1B-C434B249E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88F018-3C40-7DDF-61F4-B0B5CC6D2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5E5FE3-AA08-CA80-AC2F-11D692C3E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0FD1-69A1-4C81-89C4-B6F5C95C23B6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FC3512-680C-9CE4-72BC-3224E920F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A7D1D9-99B3-A3A8-7B48-E96C40F4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BB80-9E3A-41FE-86EB-23ABEDC82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747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7ABF9-A79B-FDAD-8FC5-8E76E01B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AF76F2-3F78-3818-DF52-D70CC506A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4A3C5-D212-29C0-27E4-007F7775A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0FD1-69A1-4C81-89C4-B6F5C95C23B6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56E641-E9AB-CE02-7F4C-5887AD93C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A5BA85-CACD-FB88-A60C-944CF8D0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BB80-9E3A-41FE-86EB-23ABEDC82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88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9BC66-E802-DF82-CF0D-C5871C12B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FAC8B6-782A-8770-1203-369F12E3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ABCB4F-5A00-2B79-3F02-BF5E4B0A1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0FD1-69A1-4C81-89C4-B6F5C95C23B6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1205FA-A815-2D04-17DD-924AFF12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A96D1-CAC3-76EA-4250-FCACD47C1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BB80-9E3A-41FE-86EB-23ABEDC82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59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685F2-0483-2B63-406C-89838F658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8B76F-23CE-F87A-CA95-492761410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750AE8-4C7A-46DD-191C-6FD07244A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330EB-DC77-CCD0-DA73-EDAC325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0FD1-69A1-4C81-89C4-B6F5C95C23B6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5326CC-BCC8-85DB-6FED-7BCA27A7D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02B22A-9A41-1038-D83A-64097083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BB80-9E3A-41FE-86EB-23ABEDC82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81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3FBA3-A5E8-35F4-D82E-EA79FF69C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2287A0-03EF-B340-4555-36F48358B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66718E-B1A6-DAA0-3A72-0738731B9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3B3376-A313-27CA-0A51-762DE7E40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E43B96-053C-249B-21B3-A0ECBA3F8C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AB5723-A30F-98A0-7A80-D65295834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0FD1-69A1-4C81-89C4-B6F5C95C23B6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438D82-31FD-5796-0549-2DDDB7859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634FFC-D3B7-3A2C-D37A-505C46BB6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BB80-9E3A-41FE-86EB-23ABEDC82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493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692AA-F961-AA65-060C-FF437F2C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D8AE75-566B-7F9D-9C37-696D4E663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0FD1-69A1-4C81-89C4-B6F5C95C23B6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4E74E1-D6D8-DA89-F948-333BDA64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075D83-D2DF-D038-D74B-2F8C35F90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BB80-9E3A-41FE-86EB-23ABEDC82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62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0EBF23-FCB7-9309-CA9A-64A6D864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0FD1-69A1-4C81-89C4-B6F5C95C23B6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2314DF-72C8-0AE7-2E7C-D53C66F3E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C6777D-500F-118D-919D-2302A07F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BB80-9E3A-41FE-86EB-23ABEDC82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76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07077-03DB-7DC0-C7A9-76834C0D1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135A3-7385-5A59-2F9C-C38C2BF8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B8BDAB-02C8-EEDE-FA78-0D29862DB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7924BD-7430-4579-6A4F-6A2B27FE6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0FD1-69A1-4C81-89C4-B6F5C95C23B6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98D79F-73A3-DE04-B52C-D5461D3F4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3317B-3848-BA47-298E-57F0612B2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BB80-9E3A-41FE-86EB-23ABEDC82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694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0723F-002A-432D-D4D8-88CC8ED15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881599-F0E5-88B4-5A6C-19BEC0426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E10FFD-BC36-627E-E8E0-C3D270DDA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548A8-B1AA-868C-4943-0F44850E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0FD1-69A1-4C81-89C4-B6F5C95C23B6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F14CCE-D5C4-108A-7D60-2257982C7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44BE81-D3C2-00C2-399A-4B254286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BBB80-9E3A-41FE-86EB-23ABEDC82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7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13A128-5AB4-6D9D-9763-BB9B7EAD8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23BDC-995D-52B5-0AFE-BCD395E57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70DEE7-7E6B-DD31-CFED-8AAEB1E43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70FD1-69A1-4C81-89C4-B6F5C95C23B6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EDDB14-6544-CF66-938D-303328219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ACBFE1-E66D-552E-4CEB-4292FCC346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BBB80-9E3A-41FE-86EB-23ABEDC82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35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6E558D-6406-6717-C02C-90979AD4D1F3}"/>
              </a:ext>
            </a:extLst>
          </p:cNvPr>
          <p:cNvSpPr txBox="1"/>
          <p:nvPr/>
        </p:nvSpPr>
        <p:spPr>
          <a:xfrm>
            <a:off x="3425330" y="2712303"/>
            <a:ext cx="5341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5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Spring project </a:t>
            </a:r>
            <a:endParaRPr lang="ko-KR" altLang="en-US" sz="4800" dirty="0">
              <a:solidFill>
                <a:schemeClr val="accent5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8AA5B-A90B-4619-82D9-879BBEF11398}"/>
              </a:ext>
            </a:extLst>
          </p:cNvPr>
          <p:cNvSpPr txBox="1"/>
          <p:nvPr/>
        </p:nvSpPr>
        <p:spPr>
          <a:xfrm>
            <a:off x="2968131" y="3543300"/>
            <a:ext cx="6255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2000" dirty="0">
                <a:solidFill>
                  <a:schemeClr val="accent5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Meiryo UI" panose="020B0604030504040204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</a:t>
            </a:r>
            <a:r>
              <a:rPr lang="en-US" altLang="ja-JP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r>
              <a:rPr lang="en-US" altLang="ja-JP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r>
              <a:rPr lang="en-US" altLang="ja-JP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906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921979-6162-C647-5F4F-D68ED060E915}"/>
              </a:ext>
            </a:extLst>
          </p:cNvPr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EC0AE-7AFD-1A8D-B906-36C737D8268E}"/>
              </a:ext>
            </a:extLst>
          </p:cNvPr>
          <p:cNvSpPr txBox="1"/>
          <p:nvPr/>
        </p:nvSpPr>
        <p:spPr>
          <a:xfrm>
            <a:off x="0" y="43804"/>
            <a:ext cx="299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３．プロジェクト 説明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3416-D2F6-97B4-4670-871C669C78EB}"/>
              </a:ext>
            </a:extLst>
          </p:cNvPr>
          <p:cNvSpPr txBox="1"/>
          <p:nvPr/>
        </p:nvSpPr>
        <p:spPr>
          <a:xfrm>
            <a:off x="5473207" y="6381735"/>
            <a:ext cx="1245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Spring project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15955-FC9A-B921-5059-73D616E1E7A5}"/>
              </a:ext>
            </a:extLst>
          </p:cNvPr>
          <p:cNvSpPr txBox="1"/>
          <p:nvPr/>
        </p:nvSpPr>
        <p:spPr>
          <a:xfrm>
            <a:off x="4625481" y="6598593"/>
            <a:ext cx="294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1F491A-22EA-3793-D09F-31F379BE8A75}"/>
              </a:ext>
            </a:extLst>
          </p:cNvPr>
          <p:cNvGrpSpPr/>
          <p:nvPr/>
        </p:nvGrpSpPr>
        <p:grpSpPr>
          <a:xfrm>
            <a:off x="910891" y="917547"/>
            <a:ext cx="2083464" cy="475873"/>
            <a:chOff x="4300426" y="1430968"/>
            <a:chExt cx="3334903" cy="7731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BE9FBB3-0087-56AF-30B8-9ABA71EDF6DA}"/>
                </a:ext>
              </a:extLst>
            </p:cNvPr>
            <p:cNvSpPr/>
            <p:nvPr/>
          </p:nvSpPr>
          <p:spPr>
            <a:xfrm>
              <a:off x="4482554" y="1518320"/>
              <a:ext cx="3152775" cy="685799"/>
            </a:xfrm>
            <a:custGeom>
              <a:avLst/>
              <a:gdLst>
                <a:gd name="connsiteX0" fmla="*/ 0 w 3152775"/>
                <a:gd name="connsiteY0" fmla="*/ 114302 h 685799"/>
                <a:gd name="connsiteX1" fmla="*/ 114302 w 3152775"/>
                <a:gd name="connsiteY1" fmla="*/ 0 h 685799"/>
                <a:gd name="connsiteX2" fmla="*/ 3038473 w 3152775"/>
                <a:gd name="connsiteY2" fmla="*/ 0 h 685799"/>
                <a:gd name="connsiteX3" fmla="*/ 3152775 w 3152775"/>
                <a:gd name="connsiteY3" fmla="*/ 114302 h 685799"/>
                <a:gd name="connsiteX4" fmla="*/ 3152775 w 3152775"/>
                <a:gd name="connsiteY4" fmla="*/ 571497 h 685799"/>
                <a:gd name="connsiteX5" fmla="*/ 3038473 w 3152775"/>
                <a:gd name="connsiteY5" fmla="*/ 685799 h 685799"/>
                <a:gd name="connsiteX6" fmla="*/ 114302 w 3152775"/>
                <a:gd name="connsiteY6" fmla="*/ 685799 h 685799"/>
                <a:gd name="connsiteX7" fmla="*/ 0 w 3152775"/>
                <a:gd name="connsiteY7" fmla="*/ 571497 h 685799"/>
                <a:gd name="connsiteX8" fmla="*/ 0 w 3152775"/>
                <a:gd name="connsiteY8" fmla="*/ 114302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799" fill="none" extrusionOk="0">
                  <a:moveTo>
                    <a:pt x="0" y="114302"/>
                  </a:moveTo>
                  <a:cubicBezTo>
                    <a:pt x="-1720" y="50897"/>
                    <a:pt x="52388" y="992"/>
                    <a:pt x="114302" y="0"/>
                  </a:cubicBezTo>
                  <a:cubicBezTo>
                    <a:pt x="1317877" y="130954"/>
                    <a:pt x="2592911" y="43574"/>
                    <a:pt x="3038473" y="0"/>
                  </a:cubicBezTo>
                  <a:cubicBezTo>
                    <a:pt x="3106974" y="8278"/>
                    <a:pt x="3155797" y="54877"/>
                    <a:pt x="3152775" y="114302"/>
                  </a:cubicBezTo>
                  <a:cubicBezTo>
                    <a:pt x="3129765" y="267888"/>
                    <a:pt x="3178781" y="406442"/>
                    <a:pt x="3152775" y="571497"/>
                  </a:cubicBezTo>
                  <a:cubicBezTo>
                    <a:pt x="3150431" y="635009"/>
                    <a:pt x="3092223" y="679329"/>
                    <a:pt x="3038473" y="685799"/>
                  </a:cubicBezTo>
                  <a:cubicBezTo>
                    <a:pt x="2088886" y="840996"/>
                    <a:pt x="410346" y="848819"/>
                    <a:pt x="114302" y="685799"/>
                  </a:cubicBezTo>
                  <a:cubicBezTo>
                    <a:pt x="51722" y="678395"/>
                    <a:pt x="-3789" y="636837"/>
                    <a:pt x="0" y="571497"/>
                  </a:cubicBezTo>
                  <a:cubicBezTo>
                    <a:pt x="19160" y="494259"/>
                    <a:pt x="-5730" y="324862"/>
                    <a:pt x="0" y="114302"/>
                  </a:cubicBezTo>
                  <a:close/>
                </a:path>
                <a:path w="3152775" h="685799" stroke="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177" y="242873"/>
                    <a:pt x="3180889" y="366769"/>
                    <a:pt x="3152775" y="571497"/>
                  </a:cubicBezTo>
                  <a:cubicBezTo>
                    <a:pt x="3158821" y="635341"/>
                    <a:pt x="3106357" y="676009"/>
                    <a:pt x="3038473" y="685799"/>
                  </a:cubicBezTo>
                  <a:cubicBezTo>
                    <a:pt x="1745413" y="773438"/>
                    <a:pt x="437671" y="613120"/>
                    <a:pt x="114302" y="685799"/>
                  </a:cubicBezTo>
                  <a:cubicBezTo>
                    <a:pt x="50329" y="677728"/>
                    <a:pt x="-4299" y="640598"/>
                    <a:pt x="0" y="571497"/>
                  </a:cubicBezTo>
                  <a:cubicBezTo>
                    <a:pt x="-21125" y="345944"/>
                    <a:pt x="29482" y="214174"/>
                    <a:pt x="0" y="11430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1C0E42-A3D3-BCB8-6A3D-478773341C93}"/>
                </a:ext>
              </a:extLst>
            </p:cNvPr>
            <p:cNvSpPr txBox="1"/>
            <p:nvPr/>
          </p:nvSpPr>
          <p:spPr>
            <a:xfrm>
              <a:off x="4693700" y="1518320"/>
              <a:ext cx="2366225" cy="65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メイン画面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  <a:latin typeface="UD Digi Kyokasho NK-B" panose="02020700000000000000" pitchFamily="18" charset="-128"/>
                <a:ea typeface="G마켓 산스 TTF Bold" panose="02000000000000000000" pitchFamily="2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E360290-1690-5ACD-8CBB-BC80695DE2BE}"/>
                </a:ext>
              </a:extLst>
            </p:cNvPr>
            <p:cNvSpPr/>
            <p:nvPr/>
          </p:nvSpPr>
          <p:spPr>
            <a:xfrm>
              <a:off x="4300426" y="1430968"/>
              <a:ext cx="3152775" cy="685800"/>
            </a:xfrm>
            <a:custGeom>
              <a:avLst/>
              <a:gdLst>
                <a:gd name="connsiteX0" fmla="*/ 0 w 3152775"/>
                <a:gd name="connsiteY0" fmla="*/ 114302 h 685800"/>
                <a:gd name="connsiteX1" fmla="*/ 114302 w 3152775"/>
                <a:gd name="connsiteY1" fmla="*/ 0 h 685800"/>
                <a:gd name="connsiteX2" fmla="*/ 3038473 w 3152775"/>
                <a:gd name="connsiteY2" fmla="*/ 0 h 685800"/>
                <a:gd name="connsiteX3" fmla="*/ 3152775 w 3152775"/>
                <a:gd name="connsiteY3" fmla="*/ 114302 h 685800"/>
                <a:gd name="connsiteX4" fmla="*/ 3152775 w 3152775"/>
                <a:gd name="connsiteY4" fmla="*/ 571498 h 685800"/>
                <a:gd name="connsiteX5" fmla="*/ 3038473 w 3152775"/>
                <a:gd name="connsiteY5" fmla="*/ 685800 h 685800"/>
                <a:gd name="connsiteX6" fmla="*/ 114302 w 3152775"/>
                <a:gd name="connsiteY6" fmla="*/ 685800 h 685800"/>
                <a:gd name="connsiteX7" fmla="*/ 0 w 3152775"/>
                <a:gd name="connsiteY7" fmla="*/ 571498 h 685800"/>
                <a:gd name="connsiteX8" fmla="*/ 0 w 3152775"/>
                <a:gd name="connsiteY8" fmla="*/ 11430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80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201" y="239733"/>
                    <a:pt x="3183123" y="362149"/>
                    <a:pt x="3152775" y="571498"/>
                  </a:cubicBezTo>
                  <a:cubicBezTo>
                    <a:pt x="3158821" y="635342"/>
                    <a:pt x="3106357" y="676010"/>
                    <a:pt x="3038473" y="685800"/>
                  </a:cubicBezTo>
                  <a:cubicBezTo>
                    <a:pt x="1745413" y="773439"/>
                    <a:pt x="437671" y="613121"/>
                    <a:pt x="114302" y="685800"/>
                  </a:cubicBezTo>
                  <a:cubicBezTo>
                    <a:pt x="50329" y="677729"/>
                    <a:pt x="-4299" y="640599"/>
                    <a:pt x="0" y="571498"/>
                  </a:cubicBezTo>
                  <a:cubicBezTo>
                    <a:pt x="-23612" y="347745"/>
                    <a:pt x="22055" y="219656"/>
                    <a:pt x="0" y="114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C87DF9E-26D4-6168-980F-F4ED495C7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50" y="1991714"/>
            <a:ext cx="5678042" cy="3164440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2F6A395-1951-C91F-82BB-896B00065F3F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4092087" y="1329837"/>
            <a:ext cx="1178902" cy="4657724"/>
          </a:xfrm>
          <a:prstGeom prst="bentConnector2">
            <a:avLst/>
          </a:prstGeom>
          <a:ln w="38100">
            <a:solidFill>
              <a:srgbClr val="BC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AA1DF8-E5C1-8CA5-9353-2552EA878702}"/>
              </a:ext>
            </a:extLst>
          </p:cNvPr>
          <p:cNvSpPr/>
          <p:nvPr/>
        </p:nvSpPr>
        <p:spPr>
          <a:xfrm>
            <a:off x="1571626" y="4248150"/>
            <a:ext cx="1562100" cy="908004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9B2370E-4BBA-03B4-D0F3-D8A94439687E}"/>
              </a:ext>
            </a:extLst>
          </p:cNvPr>
          <p:cNvCxnSpPr>
            <a:cxnSpLocks/>
            <a:stCxn id="23" idx="0"/>
          </p:cNvCxnSpPr>
          <p:nvPr/>
        </p:nvCxnSpPr>
        <p:spPr>
          <a:xfrm rot="5400000" flipH="1" flipV="1">
            <a:off x="5619014" y="2856765"/>
            <a:ext cx="1178902" cy="1603869"/>
          </a:xfrm>
          <a:prstGeom prst="bentConnector2">
            <a:avLst/>
          </a:prstGeom>
          <a:ln w="38100">
            <a:solidFill>
              <a:srgbClr val="BC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65A9CB-2978-0105-7253-A4DC93A60C60}"/>
              </a:ext>
            </a:extLst>
          </p:cNvPr>
          <p:cNvSpPr/>
          <p:nvPr/>
        </p:nvSpPr>
        <p:spPr>
          <a:xfrm>
            <a:off x="4625481" y="4248150"/>
            <a:ext cx="1562100" cy="908004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38A1338-CFDA-D3F8-DF0B-9D0E6FD46EDA}"/>
              </a:ext>
            </a:extLst>
          </p:cNvPr>
          <p:cNvCxnSpPr>
            <a:cxnSpLocks/>
            <a:stCxn id="25" idx="0"/>
          </p:cNvCxnSpPr>
          <p:nvPr/>
        </p:nvCxnSpPr>
        <p:spPr>
          <a:xfrm rot="5400000" flipH="1" flipV="1">
            <a:off x="4855551" y="2093300"/>
            <a:ext cx="1178903" cy="3130799"/>
          </a:xfrm>
          <a:prstGeom prst="bentConnector2">
            <a:avLst/>
          </a:prstGeom>
          <a:ln w="38100">
            <a:solidFill>
              <a:srgbClr val="BC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0D5E90-F8D3-B3E8-E974-B6BBF74F802D}"/>
              </a:ext>
            </a:extLst>
          </p:cNvPr>
          <p:cNvSpPr/>
          <p:nvPr/>
        </p:nvSpPr>
        <p:spPr>
          <a:xfrm>
            <a:off x="3133725" y="4248150"/>
            <a:ext cx="1491755" cy="908004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EF74C0B-223A-75F4-A6DC-ACF1F1DDD476}"/>
              </a:ext>
            </a:extLst>
          </p:cNvPr>
          <p:cNvGrpSpPr/>
          <p:nvPr/>
        </p:nvGrpSpPr>
        <p:grpSpPr>
          <a:xfrm>
            <a:off x="7154499" y="2093046"/>
            <a:ext cx="4167680" cy="2630318"/>
            <a:chOff x="7154499" y="2093046"/>
            <a:chExt cx="4167680" cy="263031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D6C6017-4BF8-F107-EE0F-58AC22AB3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0691" y="2093046"/>
              <a:ext cx="4161488" cy="2609106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FBC293B-177F-23F1-491F-DF0D411520C2}"/>
                </a:ext>
              </a:extLst>
            </p:cNvPr>
            <p:cNvSpPr/>
            <p:nvPr/>
          </p:nvSpPr>
          <p:spPr>
            <a:xfrm>
              <a:off x="7154499" y="2114258"/>
              <a:ext cx="4161488" cy="2609106"/>
            </a:xfrm>
            <a:prstGeom prst="rect">
              <a:avLst/>
            </a:prstGeom>
            <a:noFill/>
            <a:ln w="38100">
              <a:solidFill>
                <a:srgbClr val="BC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15D3F70A-802B-C411-9CAA-0C31BC050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466989"/>
            <a:ext cx="4619242" cy="2095500"/>
          </a:xfrm>
          <a:prstGeom prst="rect">
            <a:avLst/>
          </a:prstGeom>
          <a:ln w="57150">
            <a:solidFill>
              <a:srgbClr val="BC5858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2AB766A-5AAD-2A5E-3332-895C28945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1735121"/>
            <a:ext cx="4580194" cy="3559236"/>
          </a:xfrm>
          <a:prstGeom prst="rect">
            <a:avLst/>
          </a:prstGeom>
          <a:ln w="38100">
            <a:solidFill>
              <a:srgbClr val="BC5858"/>
            </a:solidFill>
          </a:ln>
        </p:spPr>
      </p:pic>
    </p:spTree>
    <p:extLst>
      <p:ext uri="{BB962C8B-B14F-4D97-AF65-F5344CB8AC3E}">
        <p14:creationId xmlns:p14="http://schemas.microsoft.com/office/powerpoint/2010/main" val="128250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3" grpId="0" animBg="1"/>
      <p:bldP spid="25" grpId="0" animBg="1"/>
      <p:bldP spid="2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921979-6162-C647-5F4F-D68ED060E915}"/>
              </a:ext>
            </a:extLst>
          </p:cNvPr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EC0AE-7AFD-1A8D-B906-36C737D8268E}"/>
              </a:ext>
            </a:extLst>
          </p:cNvPr>
          <p:cNvSpPr txBox="1"/>
          <p:nvPr/>
        </p:nvSpPr>
        <p:spPr>
          <a:xfrm>
            <a:off x="0" y="43804"/>
            <a:ext cx="299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３．プロジェクト 説明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3416-D2F6-97B4-4670-871C669C78EB}"/>
              </a:ext>
            </a:extLst>
          </p:cNvPr>
          <p:cNvSpPr txBox="1"/>
          <p:nvPr/>
        </p:nvSpPr>
        <p:spPr>
          <a:xfrm>
            <a:off x="5473207" y="6381735"/>
            <a:ext cx="1245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Spring project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15955-FC9A-B921-5059-73D616E1E7A5}"/>
              </a:ext>
            </a:extLst>
          </p:cNvPr>
          <p:cNvSpPr txBox="1"/>
          <p:nvPr/>
        </p:nvSpPr>
        <p:spPr>
          <a:xfrm>
            <a:off x="4625481" y="6598593"/>
            <a:ext cx="294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0BA62F-B682-BF0A-66BA-8C5206C8AE8A}"/>
              </a:ext>
            </a:extLst>
          </p:cNvPr>
          <p:cNvGrpSpPr/>
          <p:nvPr/>
        </p:nvGrpSpPr>
        <p:grpSpPr>
          <a:xfrm>
            <a:off x="910891" y="898497"/>
            <a:ext cx="2083464" cy="475873"/>
            <a:chOff x="4300426" y="1430968"/>
            <a:chExt cx="3334903" cy="7731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4B37161E-7F88-8BF9-1AD7-2B3C269FA470}"/>
                </a:ext>
              </a:extLst>
            </p:cNvPr>
            <p:cNvSpPr/>
            <p:nvPr/>
          </p:nvSpPr>
          <p:spPr>
            <a:xfrm>
              <a:off x="4482554" y="1518320"/>
              <a:ext cx="3152775" cy="685799"/>
            </a:xfrm>
            <a:custGeom>
              <a:avLst/>
              <a:gdLst>
                <a:gd name="connsiteX0" fmla="*/ 0 w 3152775"/>
                <a:gd name="connsiteY0" fmla="*/ 114302 h 685799"/>
                <a:gd name="connsiteX1" fmla="*/ 114302 w 3152775"/>
                <a:gd name="connsiteY1" fmla="*/ 0 h 685799"/>
                <a:gd name="connsiteX2" fmla="*/ 3038473 w 3152775"/>
                <a:gd name="connsiteY2" fmla="*/ 0 h 685799"/>
                <a:gd name="connsiteX3" fmla="*/ 3152775 w 3152775"/>
                <a:gd name="connsiteY3" fmla="*/ 114302 h 685799"/>
                <a:gd name="connsiteX4" fmla="*/ 3152775 w 3152775"/>
                <a:gd name="connsiteY4" fmla="*/ 571497 h 685799"/>
                <a:gd name="connsiteX5" fmla="*/ 3038473 w 3152775"/>
                <a:gd name="connsiteY5" fmla="*/ 685799 h 685799"/>
                <a:gd name="connsiteX6" fmla="*/ 114302 w 3152775"/>
                <a:gd name="connsiteY6" fmla="*/ 685799 h 685799"/>
                <a:gd name="connsiteX7" fmla="*/ 0 w 3152775"/>
                <a:gd name="connsiteY7" fmla="*/ 571497 h 685799"/>
                <a:gd name="connsiteX8" fmla="*/ 0 w 3152775"/>
                <a:gd name="connsiteY8" fmla="*/ 114302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799" fill="none" extrusionOk="0">
                  <a:moveTo>
                    <a:pt x="0" y="114302"/>
                  </a:moveTo>
                  <a:cubicBezTo>
                    <a:pt x="-1720" y="50897"/>
                    <a:pt x="52388" y="992"/>
                    <a:pt x="114302" y="0"/>
                  </a:cubicBezTo>
                  <a:cubicBezTo>
                    <a:pt x="1317877" y="130954"/>
                    <a:pt x="2592911" y="43574"/>
                    <a:pt x="3038473" y="0"/>
                  </a:cubicBezTo>
                  <a:cubicBezTo>
                    <a:pt x="3106974" y="8278"/>
                    <a:pt x="3155797" y="54877"/>
                    <a:pt x="3152775" y="114302"/>
                  </a:cubicBezTo>
                  <a:cubicBezTo>
                    <a:pt x="3129765" y="267888"/>
                    <a:pt x="3178781" y="406442"/>
                    <a:pt x="3152775" y="571497"/>
                  </a:cubicBezTo>
                  <a:cubicBezTo>
                    <a:pt x="3150431" y="635009"/>
                    <a:pt x="3092223" y="679329"/>
                    <a:pt x="3038473" y="685799"/>
                  </a:cubicBezTo>
                  <a:cubicBezTo>
                    <a:pt x="2088886" y="840996"/>
                    <a:pt x="410346" y="848819"/>
                    <a:pt x="114302" y="685799"/>
                  </a:cubicBezTo>
                  <a:cubicBezTo>
                    <a:pt x="51722" y="678395"/>
                    <a:pt x="-3789" y="636837"/>
                    <a:pt x="0" y="571497"/>
                  </a:cubicBezTo>
                  <a:cubicBezTo>
                    <a:pt x="19160" y="494259"/>
                    <a:pt x="-5730" y="324862"/>
                    <a:pt x="0" y="114302"/>
                  </a:cubicBezTo>
                  <a:close/>
                </a:path>
                <a:path w="3152775" h="685799" stroke="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177" y="242873"/>
                    <a:pt x="3180889" y="366769"/>
                    <a:pt x="3152775" y="571497"/>
                  </a:cubicBezTo>
                  <a:cubicBezTo>
                    <a:pt x="3158821" y="635341"/>
                    <a:pt x="3106357" y="676009"/>
                    <a:pt x="3038473" y="685799"/>
                  </a:cubicBezTo>
                  <a:cubicBezTo>
                    <a:pt x="1745413" y="773438"/>
                    <a:pt x="437671" y="613120"/>
                    <a:pt x="114302" y="685799"/>
                  </a:cubicBezTo>
                  <a:cubicBezTo>
                    <a:pt x="50329" y="677728"/>
                    <a:pt x="-4299" y="640598"/>
                    <a:pt x="0" y="571497"/>
                  </a:cubicBezTo>
                  <a:cubicBezTo>
                    <a:pt x="-21125" y="345944"/>
                    <a:pt x="29482" y="214174"/>
                    <a:pt x="0" y="11430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C1E5F1-96DA-6FC5-1A79-44B9A059D85B}"/>
                </a:ext>
              </a:extLst>
            </p:cNvPr>
            <p:cNvSpPr txBox="1"/>
            <p:nvPr/>
          </p:nvSpPr>
          <p:spPr>
            <a:xfrm>
              <a:off x="4693700" y="1518320"/>
              <a:ext cx="2366225" cy="65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挨拶の言葉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  <a:latin typeface="UD Digi Kyokasho NK-B" panose="02020700000000000000" pitchFamily="18" charset="-128"/>
                <a:ea typeface="G마켓 산스 TTF Bold" panose="02000000000000000000" pitchFamily="2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95729FF-C91F-DDD3-FA26-1F434E79CA32}"/>
                </a:ext>
              </a:extLst>
            </p:cNvPr>
            <p:cNvSpPr/>
            <p:nvPr/>
          </p:nvSpPr>
          <p:spPr>
            <a:xfrm>
              <a:off x="4300426" y="1430968"/>
              <a:ext cx="3152775" cy="685800"/>
            </a:xfrm>
            <a:custGeom>
              <a:avLst/>
              <a:gdLst>
                <a:gd name="connsiteX0" fmla="*/ 0 w 3152775"/>
                <a:gd name="connsiteY0" fmla="*/ 114302 h 685800"/>
                <a:gd name="connsiteX1" fmla="*/ 114302 w 3152775"/>
                <a:gd name="connsiteY1" fmla="*/ 0 h 685800"/>
                <a:gd name="connsiteX2" fmla="*/ 3038473 w 3152775"/>
                <a:gd name="connsiteY2" fmla="*/ 0 h 685800"/>
                <a:gd name="connsiteX3" fmla="*/ 3152775 w 3152775"/>
                <a:gd name="connsiteY3" fmla="*/ 114302 h 685800"/>
                <a:gd name="connsiteX4" fmla="*/ 3152775 w 3152775"/>
                <a:gd name="connsiteY4" fmla="*/ 571498 h 685800"/>
                <a:gd name="connsiteX5" fmla="*/ 3038473 w 3152775"/>
                <a:gd name="connsiteY5" fmla="*/ 685800 h 685800"/>
                <a:gd name="connsiteX6" fmla="*/ 114302 w 3152775"/>
                <a:gd name="connsiteY6" fmla="*/ 685800 h 685800"/>
                <a:gd name="connsiteX7" fmla="*/ 0 w 3152775"/>
                <a:gd name="connsiteY7" fmla="*/ 571498 h 685800"/>
                <a:gd name="connsiteX8" fmla="*/ 0 w 3152775"/>
                <a:gd name="connsiteY8" fmla="*/ 11430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80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201" y="239733"/>
                    <a:pt x="3183123" y="362149"/>
                    <a:pt x="3152775" y="571498"/>
                  </a:cubicBezTo>
                  <a:cubicBezTo>
                    <a:pt x="3158821" y="635342"/>
                    <a:pt x="3106357" y="676010"/>
                    <a:pt x="3038473" y="685800"/>
                  </a:cubicBezTo>
                  <a:cubicBezTo>
                    <a:pt x="1745413" y="773439"/>
                    <a:pt x="437671" y="613121"/>
                    <a:pt x="114302" y="685800"/>
                  </a:cubicBezTo>
                  <a:cubicBezTo>
                    <a:pt x="50329" y="677729"/>
                    <a:pt x="-4299" y="640599"/>
                    <a:pt x="0" y="571498"/>
                  </a:cubicBezTo>
                  <a:cubicBezTo>
                    <a:pt x="-23612" y="347745"/>
                    <a:pt x="22055" y="219656"/>
                    <a:pt x="0" y="114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4B55153-565F-E013-5E88-00C154CFF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874" y="1456572"/>
            <a:ext cx="7219954" cy="472369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FB42CD-8281-7F26-15B4-776F301FCAC8}"/>
              </a:ext>
            </a:extLst>
          </p:cNvPr>
          <p:cNvSpPr/>
          <p:nvPr/>
        </p:nvSpPr>
        <p:spPr>
          <a:xfrm>
            <a:off x="4709160" y="1456573"/>
            <a:ext cx="3101340" cy="791328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1337D0-5E8E-3D27-7652-9DCC46FEC4D0}"/>
              </a:ext>
            </a:extLst>
          </p:cNvPr>
          <p:cNvSpPr/>
          <p:nvPr/>
        </p:nvSpPr>
        <p:spPr>
          <a:xfrm>
            <a:off x="3246120" y="2569092"/>
            <a:ext cx="6240780" cy="3237347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27A09-7C29-EFDD-B9D5-FBE4FEFED5BF}"/>
              </a:ext>
            </a:extLst>
          </p:cNvPr>
          <p:cNvSpPr txBox="1"/>
          <p:nvPr/>
        </p:nvSpPr>
        <p:spPr>
          <a:xfrm>
            <a:off x="4709160" y="1046139"/>
            <a:ext cx="336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ページの名前と聖句を見せる。</a:t>
            </a:r>
            <a:endParaRPr lang="ko-KR" altLang="en-US" dirty="0">
              <a:latin typeface="UD Digi Kyokasho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50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6" grpId="0"/>
      <p:bldP spid="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921979-6162-C647-5F4F-D68ED060E915}"/>
              </a:ext>
            </a:extLst>
          </p:cNvPr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EC0AE-7AFD-1A8D-B906-36C737D8268E}"/>
              </a:ext>
            </a:extLst>
          </p:cNvPr>
          <p:cNvSpPr txBox="1"/>
          <p:nvPr/>
        </p:nvSpPr>
        <p:spPr>
          <a:xfrm>
            <a:off x="0" y="43804"/>
            <a:ext cx="299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３．プロジェクト 説明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3416-D2F6-97B4-4670-871C669C78EB}"/>
              </a:ext>
            </a:extLst>
          </p:cNvPr>
          <p:cNvSpPr txBox="1"/>
          <p:nvPr/>
        </p:nvSpPr>
        <p:spPr>
          <a:xfrm>
            <a:off x="5473207" y="6381735"/>
            <a:ext cx="1245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Spring project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15955-FC9A-B921-5059-73D616E1E7A5}"/>
              </a:ext>
            </a:extLst>
          </p:cNvPr>
          <p:cNvSpPr txBox="1"/>
          <p:nvPr/>
        </p:nvSpPr>
        <p:spPr>
          <a:xfrm>
            <a:off x="4625481" y="6598593"/>
            <a:ext cx="294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1BC4D7-F29B-68AD-1D2D-63047876624A}"/>
              </a:ext>
            </a:extLst>
          </p:cNvPr>
          <p:cNvGrpSpPr/>
          <p:nvPr/>
        </p:nvGrpSpPr>
        <p:grpSpPr>
          <a:xfrm>
            <a:off x="910891" y="898497"/>
            <a:ext cx="2083464" cy="475873"/>
            <a:chOff x="4300426" y="1430968"/>
            <a:chExt cx="3334903" cy="7731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F28A1E1-5660-EBC1-A728-2F679A70E83B}"/>
                </a:ext>
              </a:extLst>
            </p:cNvPr>
            <p:cNvSpPr/>
            <p:nvPr/>
          </p:nvSpPr>
          <p:spPr>
            <a:xfrm>
              <a:off x="4482554" y="1518320"/>
              <a:ext cx="3152775" cy="685799"/>
            </a:xfrm>
            <a:custGeom>
              <a:avLst/>
              <a:gdLst>
                <a:gd name="connsiteX0" fmla="*/ 0 w 3152775"/>
                <a:gd name="connsiteY0" fmla="*/ 114302 h 685799"/>
                <a:gd name="connsiteX1" fmla="*/ 114302 w 3152775"/>
                <a:gd name="connsiteY1" fmla="*/ 0 h 685799"/>
                <a:gd name="connsiteX2" fmla="*/ 3038473 w 3152775"/>
                <a:gd name="connsiteY2" fmla="*/ 0 h 685799"/>
                <a:gd name="connsiteX3" fmla="*/ 3152775 w 3152775"/>
                <a:gd name="connsiteY3" fmla="*/ 114302 h 685799"/>
                <a:gd name="connsiteX4" fmla="*/ 3152775 w 3152775"/>
                <a:gd name="connsiteY4" fmla="*/ 571497 h 685799"/>
                <a:gd name="connsiteX5" fmla="*/ 3038473 w 3152775"/>
                <a:gd name="connsiteY5" fmla="*/ 685799 h 685799"/>
                <a:gd name="connsiteX6" fmla="*/ 114302 w 3152775"/>
                <a:gd name="connsiteY6" fmla="*/ 685799 h 685799"/>
                <a:gd name="connsiteX7" fmla="*/ 0 w 3152775"/>
                <a:gd name="connsiteY7" fmla="*/ 571497 h 685799"/>
                <a:gd name="connsiteX8" fmla="*/ 0 w 3152775"/>
                <a:gd name="connsiteY8" fmla="*/ 114302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799" fill="none" extrusionOk="0">
                  <a:moveTo>
                    <a:pt x="0" y="114302"/>
                  </a:moveTo>
                  <a:cubicBezTo>
                    <a:pt x="-1720" y="50897"/>
                    <a:pt x="52388" y="992"/>
                    <a:pt x="114302" y="0"/>
                  </a:cubicBezTo>
                  <a:cubicBezTo>
                    <a:pt x="1317877" y="130954"/>
                    <a:pt x="2592911" y="43574"/>
                    <a:pt x="3038473" y="0"/>
                  </a:cubicBezTo>
                  <a:cubicBezTo>
                    <a:pt x="3106974" y="8278"/>
                    <a:pt x="3155797" y="54877"/>
                    <a:pt x="3152775" y="114302"/>
                  </a:cubicBezTo>
                  <a:cubicBezTo>
                    <a:pt x="3129765" y="267888"/>
                    <a:pt x="3178781" y="406442"/>
                    <a:pt x="3152775" y="571497"/>
                  </a:cubicBezTo>
                  <a:cubicBezTo>
                    <a:pt x="3150431" y="635009"/>
                    <a:pt x="3092223" y="679329"/>
                    <a:pt x="3038473" y="685799"/>
                  </a:cubicBezTo>
                  <a:cubicBezTo>
                    <a:pt x="2088886" y="840996"/>
                    <a:pt x="410346" y="848819"/>
                    <a:pt x="114302" y="685799"/>
                  </a:cubicBezTo>
                  <a:cubicBezTo>
                    <a:pt x="51722" y="678395"/>
                    <a:pt x="-3789" y="636837"/>
                    <a:pt x="0" y="571497"/>
                  </a:cubicBezTo>
                  <a:cubicBezTo>
                    <a:pt x="19160" y="494259"/>
                    <a:pt x="-5730" y="324862"/>
                    <a:pt x="0" y="114302"/>
                  </a:cubicBezTo>
                  <a:close/>
                </a:path>
                <a:path w="3152775" h="685799" stroke="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177" y="242873"/>
                    <a:pt x="3180889" y="366769"/>
                    <a:pt x="3152775" y="571497"/>
                  </a:cubicBezTo>
                  <a:cubicBezTo>
                    <a:pt x="3158821" y="635341"/>
                    <a:pt x="3106357" y="676009"/>
                    <a:pt x="3038473" y="685799"/>
                  </a:cubicBezTo>
                  <a:cubicBezTo>
                    <a:pt x="1745413" y="773438"/>
                    <a:pt x="437671" y="613120"/>
                    <a:pt x="114302" y="685799"/>
                  </a:cubicBezTo>
                  <a:cubicBezTo>
                    <a:pt x="50329" y="677728"/>
                    <a:pt x="-4299" y="640598"/>
                    <a:pt x="0" y="571497"/>
                  </a:cubicBezTo>
                  <a:cubicBezTo>
                    <a:pt x="-21125" y="345944"/>
                    <a:pt x="29482" y="214174"/>
                    <a:pt x="0" y="11430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44873C-D8D9-A7A5-A66D-48AC997DDB78}"/>
                </a:ext>
              </a:extLst>
            </p:cNvPr>
            <p:cNvSpPr txBox="1"/>
            <p:nvPr/>
          </p:nvSpPr>
          <p:spPr>
            <a:xfrm>
              <a:off x="4693700" y="1518320"/>
              <a:ext cx="2366225" cy="65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お越しの道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  <a:latin typeface="UD Digi Kyokasho NK-B" panose="02020700000000000000" pitchFamily="18" charset="-128"/>
                <a:ea typeface="G마켓 산스 TTF Bold" panose="02000000000000000000" pitchFamily="2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58F7E54-D47D-8DA1-DD48-38648F2F1C6D}"/>
                </a:ext>
              </a:extLst>
            </p:cNvPr>
            <p:cNvSpPr/>
            <p:nvPr/>
          </p:nvSpPr>
          <p:spPr>
            <a:xfrm>
              <a:off x="4300426" y="1430968"/>
              <a:ext cx="3152775" cy="685800"/>
            </a:xfrm>
            <a:custGeom>
              <a:avLst/>
              <a:gdLst>
                <a:gd name="connsiteX0" fmla="*/ 0 w 3152775"/>
                <a:gd name="connsiteY0" fmla="*/ 114302 h 685800"/>
                <a:gd name="connsiteX1" fmla="*/ 114302 w 3152775"/>
                <a:gd name="connsiteY1" fmla="*/ 0 h 685800"/>
                <a:gd name="connsiteX2" fmla="*/ 3038473 w 3152775"/>
                <a:gd name="connsiteY2" fmla="*/ 0 h 685800"/>
                <a:gd name="connsiteX3" fmla="*/ 3152775 w 3152775"/>
                <a:gd name="connsiteY3" fmla="*/ 114302 h 685800"/>
                <a:gd name="connsiteX4" fmla="*/ 3152775 w 3152775"/>
                <a:gd name="connsiteY4" fmla="*/ 571498 h 685800"/>
                <a:gd name="connsiteX5" fmla="*/ 3038473 w 3152775"/>
                <a:gd name="connsiteY5" fmla="*/ 685800 h 685800"/>
                <a:gd name="connsiteX6" fmla="*/ 114302 w 3152775"/>
                <a:gd name="connsiteY6" fmla="*/ 685800 h 685800"/>
                <a:gd name="connsiteX7" fmla="*/ 0 w 3152775"/>
                <a:gd name="connsiteY7" fmla="*/ 571498 h 685800"/>
                <a:gd name="connsiteX8" fmla="*/ 0 w 3152775"/>
                <a:gd name="connsiteY8" fmla="*/ 11430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80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201" y="239733"/>
                    <a:pt x="3183123" y="362149"/>
                    <a:pt x="3152775" y="571498"/>
                  </a:cubicBezTo>
                  <a:cubicBezTo>
                    <a:pt x="3158821" y="635342"/>
                    <a:pt x="3106357" y="676010"/>
                    <a:pt x="3038473" y="685800"/>
                  </a:cubicBezTo>
                  <a:cubicBezTo>
                    <a:pt x="1745413" y="773439"/>
                    <a:pt x="437671" y="613121"/>
                    <a:pt x="114302" y="685800"/>
                  </a:cubicBezTo>
                  <a:cubicBezTo>
                    <a:pt x="50329" y="677729"/>
                    <a:pt x="-4299" y="640599"/>
                    <a:pt x="0" y="571498"/>
                  </a:cubicBezTo>
                  <a:cubicBezTo>
                    <a:pt x="-23612" y="347745"/>
                    <a:pt x="22055" y="219656"/>
                    <a:pt x="0" y="114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1C3F71D-997F-B7CE-833B-6EA8A571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139" y="1374370"/>
            <a:ext cx="5973656" cy="466468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529BC6-0820-EFFE-AC8F-BBA8D57844C1}"/>
              </a:ext>
            </a:extLst>
          </p:cNvPr>
          <p:cNvSpPr/>
          <p:nvPr/>
        </p:nvSpPr>
        <p:spPr>
          <a:xfrm>
            <a:off x="4695825" y="1374369"/>
            <a:ext cx="2971800" cy="692555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BE719F-BE0F-674D-C5E3-AA69B2DCBE43}"/>
              </a:ext>
            </a:extLst>
          </p:cNvPr>
          <p:cNvSpPr/>
          <p:nvPr/>
        </p:nvSpPr>
        <p:spPr>
          <a:xfrm>
            <a:off x="3414713" y="2189063"/>
            <a:ext cx="5372100" cy="2033281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CAD98C-97F3-D260-F89C-83B43C4C0ADD}"/>
              </a:ext>
            </a:extLst>
          </p:cNvPr>
          <p:cNvSpPr/>
          <p:nvPr/>
        </p:nvSpPr>
        <p:spPr>
          <a:xfrm>
            <a:off x="3298401" y="4222344"/>
            <a:ext cx="1835574" cy="1816712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B581950-C635-05A6-1765-92231AA7E0C1}"/>
              </a:ext>
            </a:extLst>
          </p:cNvPr>
          <p:cNvCxnSpPr>
            <a:cxnSpLocks/>
          </p:cNvCxnSpPr>
          <p:nvPr/>
        </p:nvCxnSpPr>
        <p:spPr>
          <a:xfrm>
            <a:off x="7667625" y="1739153"/>
            <a:ext cx="884704" cy="0"/>
          </a:xfrm>
          <a:prstGeom prst="straightConnector1">
            <a:avLst/>
          </a:prstGeom>
          <a:ln w="38100">
            <a:solidFill>
              <a:srgbClr val="BC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C89CAEB-DB1E-719A-AB87-4D1AE0055196}"/>
              </a:ext>
            </a:extLst>
          </p:cNvPr>
          <p:cNvCxnSpPr>
            <a:cxnSpLocks/>
          </p:cNvCxnSpPr>
          <p:nvPr/>
        </p:nvCxnSpPr>
        <p:spPr>
          <a:xfrm>
            <a:off x="8786813" y="3137647"/>
            <a:ext cx="626128" cy="0"/>
          </a:xfrm>
          <a:prstGeom prst="straightConnector1">
            <a:avLst/>
          </a:prstGeom>
          <a:ln w="38100">
            <a:solidFill>
              <a:srgbClr val="BC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7CACED4-0D4B-9120-D5F1-FE8B61E9925A}"/>
              </a:ext>
            </a:extLst>
          </p:cNvPr>
          <p:cNvCxnSpPr>
            <a:cxnSpLocks/>
          </p:cNvCxnSpPr>
          <p:nvPr/>
        </p:nvCxnSpPr>
        <p:spPr>
          <a:xfrm>
            <a:off x="5133975" y="5145741"/>
            <a:ext cx="884704" cy="0"/>
          </a:xfrm>
          <a:prstGeom prst="straightConnector1">
            <a:avLst/>
          </a:prstGeom>
          <a:ln w="38100">
            <a:solidFill>
              <a:srgbClr val="BC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B52D020-CAAB-FAA8-77FD-33BAC55DF12B}"/>
              </a:ext>
            </a:extLst>
          </p:cNvPr>
          <p:cNvSpPr txBox="1"/>
          <p:nvPr/>
        </p:nvSpPr>
        <p:spPr>
          <a:xfrm>
            <a:off x="8484907" y="1594777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ページの名前と聖句を見せる。</a:t>
            </a:r>
            <a:endParaRPr lang="ko-KR" altLang="en-US" dirty="0">
              <a:latin typeface="UD Digi Kyokasho NK-B" panose="02020700000000000000" pitchFamily="18" charset="-12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FCBA60-CDB6-75CA-BB5E-2F0AB4C9FE57}"/>
              </a:ext>
            </a:extLst>
          </p:cNvPr>
          <p:cNvSpPr txBox="1"/>
          <p:nvPr/>
        </p:nvSpPr>
        <p:spPr>
          <a:xfrm>
            <a:off x="9381682" y="3009611"/>
            <a:ext cx="222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グーグル地図を使用</a:t>
            </a:r>
            <a:endParaRPr lang="ko-KR" altLang="en-US" dirty="0">
              <a:latin typeface="UD Digi Kyokasho NK-B" panose="02020700000000000000" pitchFamily="18" charset="-12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3DE4B2-9217-0C3A-5EED-FA6FAF295E06}"/>
              </a:ext>
            </a:extLst>
          </p:cNvPr>
          <p:cNvSpPr txBox="1"/>
          <p:nvPr/>
        </p:nvSpPr>
        <p:spPr>
          <a:xfrm>
            <a:off x="6109447" y="4986262"/>
            <a:ext cx="267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教会に行く方法を見せる</a:t>
            </a:r>
            <a:endParaRPr lang="ko-KR" altLang="en-US" dirty="0">
              <a:latin typeface="UD Digi Kyokasho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617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2" grpId="0" animBg="1"/>
      <p:bldP spid="38" grpId="0"/>
      <p:bldP spid="38" grpId="1"/>
      <p:bldP spid="39" grpId="0"/>
      <p:bldP spid="39" grpId="1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81C438F-C0BB-F758-9A5C-668D2A89F4BE}"/>
              </a:ext>
            </a:extLst>
          </p:cNvPr>
          <p:cNvGrpSpPr/>
          <p:nvPr/>
        </p:nvGrpSpPr>
        <p:grpSpPr>
          <a:xfrm>
            <a:off x="1571623" y="1777357"/>
            <a:ext cx="9048750" cy="3518140"/>
            <a:chOff x="1571623" y="1777357"/>
            <a:chExt cx="9048750" cy="35181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D3E17BD-A477-BD2E-333A-392D7EF4B5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b="17072"/>
            <a:stretch/>
          </p:blipFill>
          <p:spPr>
            <a:xfrm>
              <a:off x="1571623" y="1777357"/>
              <a:ext cx="9048750" cy="307086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E196B55-ED80-2AE9-95DB-A3C922AD6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762" b="-161"/>
            <a:stretch/>
          </p:blipFill>
          <p:spPr>
            <a:xfrm>
              <a:off x="1571623" y="4873389"/>
              <a:ext cx="9048750" cy="422108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921979-6162-C647-5F4F-D68ED060E915}"/>
              </a:ext>
            </a:extLst>
          </p:cNvPr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EC0AE-7AFD-1A8D-B906-36C737D8268E}"/>
              </a:ext>
            </a:extLst>
          </p:cNvPr>
          <p:cNvSpPr txBox="1"/>
          <p:nvPr/>
        </p:nvSpPr>
        <p:spPr>
          <a:xfrm>
            <a:off x="0" y="43804"/>
            <a:ext cx="299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３．プロジェクト 説明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3416-D2F6-97B4-4670-871C669C78EB}"/>
              </a:ext>
            </a:extLst>
          </p:cNvPr>
          <p:cNvSpPr txBox="1"/>
          <p:nvPr/>
        </p:nvSpPr>
        <p:spPr>
          <a:xfrm>
            <a:off x="5473207" y="6381735"/>
            <a:ext cx="1245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Spring project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15955-FC9A-B921-5059-73D616E1E7A5}"/>
              </a:ext>
            </a:extLst>
          </p:cNvPr>
          <p:cNvSpPr txBox="1"/>
          <p:nvPr/>
        </p:nvSpPr>
        <p:spPr>
          <a:xfrm>
            <a:off x="4625481" y="6598593"/>
            <a:ext cx="294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90C96F-1A28-4AB9-D46C-C29672A2B493}"/>
              </a:ext>
            </a:extLst>
          </p:cNvPr>
          <p:cNvGrpSpPr/>
          <p:nvPr/>
        </p:nvGrpSpPr>
        <p:grpSpPr>
          <a:xfrm>
            <a:off x="910891" y="898497"/>
            <a:ext cx="2083464" cy="475873"/>
            <a:chOff x="4300426" y="1430968"/>
            <a:chExt cx="3334903" cy="77315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2D3F612-D345-EBAB-BA36-9E10A4CF2298}"/>
                </a:ext>
              </a:extLst>
            </p:cNvPr>
            <p:cNvSpPr/>
            <p:nvPr/>
          </p:nvSpPr>
          <p:spPr>
            <a:xfrm>
              <a:off x="4482554" y="1518320"/>
              <a:ext cx="3152775" cy="685799"/>
            </a:xfrm>
            <a:custGeom>
              <a:avLst/>
              <a:gdLst>
                <a:gd name="connsiteX0" fmla="*/ 0 w 3152775"/>
                <a:gd name="connsiteY0" fmla="*/ 114302 h 685799"/>
                <a:gd name="connsiteX1" fmla="*/ 114302 w 3152775"/>
                <a:gd name="connsiteY1" fmla="*/ 0 h 685799"/>
                <a:gd name="connsiteX2" fmla="*/ 3038473 w 3152775"/>
                <a:gd name="connsiteY2" fmla="*/ 0 h 685799"/>
                <a:gd name="connsiteX3" fmla="*/ 3152775 w 3152775"/>
                <a:gd name="connsiteY3" fmla="*/ 114302 h 685799"/>
                <a:gd name="connsiteX4" fmla="*/ 3152775 w 3152775"/>
                <a:gd name="connsiteY4" fmla="*/ 571497 h 685799"/>
                <a:gd name="connsiteX5" fmla="*/ 3038473 w 3152775"/>
                <a:gd name="connsiteY5" fmla="*/ 685799 h 685799"/>
                <a:gd name="connsiteX6" fmla="*/ 114302 w 3152775"/>
                <a:gd name="connsiteY6" fmla="*/ 685799 h 685799"/>
                <a:gd name="connsiteX7" fmla="*/ 0 w 3152775"/>
                <a:gd name="connsiteY7" fmla="*/ 571497 h 685799"/>
                <a:gd name="connsiteX8" fmla="*/ 0 w 3152775"/>
                <a:gd name="connsiteY8" fmla="*/ 114302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799" fill="none" extrusionOk="0">
                  <a:moveTo>
                    <a:pt x="0" y="114302"/>
                  </a:moveTo>
                  <a:cubicBezTo>
                    <a:pt x="-1720" y="50897"/>
                    <a:pt x="52388" y="992"/>
                    <a:pt x="114302" y="0"/>
                  </a:cubicBezTo>
                  <a:cubicBezTo>
                    <a:pt x="1317877" y="130954"/>
                    <a:pt x="2592911" y="43574"/>
                    <a:pt x="3038473" y="0"/>
                  </a:cubicBezTo>
                  <a:cubicBezTo>
                    <a:pt x="3106974" y="8278"/>
                    <a:pt x="3155797" y="54877"/>
                    <a:pt x="3152775" y="114302"/>
                  </a:cubicBezTo>
                  <a:cubicBezTo>
                    <a:pt x="3129765" y="267888"/>
                    <a:pt x="3178781" y="406442"/>
                    <a:pt x="3152775" y="571497"/>
                  </a:cubicBezTo>
                  <a:cubicBezTo>
                    <a:pt x="3150431" y="635009"/>
                    <a:pt x="3092223" y="679329"/>
                    <a:pt x="3038473" y="685799"/>
                  </a:cubicBezTo>
                  <a:cubicBezTo>
                    <a:pt x="2088886" y="840996"/>
                    <a:pt x="410346" y="848819"/>
                    <a:pt x="114302" y="685799"/>
                  </a:cubicBezTo>
                  <a:cubicBezTo>
                    <a:pt x="51722" y="678395"/>
                    <a:pt x="-3789" y="636837"/>
                    <a:pt x="0" y="571497"/>
                  </a:cubicBezTo>
                  <a:cubicBezTo>
                    <a:pt x="19160" y="494259"/>
                    <a:pt x="-5730" y="324862"/>
                    <a:pt x="0" y="114302"/>
                  </a:cubicBezTo>
                  <a:close/>
                </a:path>
                <a:path w="3152775" h="685799" stroke="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177" y="242873"/>
                    <a:pt x="3180889" y="366769"/>
                    <a:pt x="3152775" y="571497"/>
                  </a:cubicBezTo>
                  <a:cubicBezTo>
                    <a:pt x="3158821" y="635341"/>
                    <a:pt x="3106357" y="676009"/>
                    <a:pt x="3038473" y="685799"/>
                  </a:cubicBezTo>
                  <a:cubicBezTo>
                    <a:pt x="1745413" y="773438"/>
                    <a:pt x="437671" y="613120"/>
                    <a:pt x="114302" y="685799"/>
                  </a:cubicBezTo>
                  <a:cubicBezTo>
                    <a:pt x="50329" y="677728"/>
                    <a:pt x="-4299" y="640598"/>
                    <a:pt x="0" y="571497"/>
                  </a:cubicBezTo>
                  <a:cubicBezTo>
                    <a:pt x="-21125" y="345944"/>
                    <a:pt x="29482" y="214174"/>
                    <a:pt x="0" y="11430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34DBAF-DF39-A28D-5594-1B666C6BAF10}"/>
                </a:ext>
              </a:extLst>
            </p:cNvPr>
            <p:cNvSpPr txBox="1"/>
            <p:nvPr/>
          </p:nvSpPr>
          <p:spPr>
            <a:xfrm>
              <a:off x="4693700" y="1518320"/>
              <a:ext cx="2366225" cy="65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掲示板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  <a:latin typeface="UD Digi Kyokasho NK-B" panose="02020700000000000000" pitchFamily="18" charset="-128"/>
                <a:ea typeface="G마켓 산스 TTF Bold" panose="02000000000000000000" pitchFamily="2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D5EEBEE-37F4-BE46-2248-30D3964F6D09}"/>
                </a:ext>
              </a:extLst>
            </p:cNvPr>
            <p:cNvSpPr/>
            <p:nvPr/>
          </p:nvSpPr>
          <p:spPr>
            <a:xfrm>
              <a:off x="4300426" y="1430968"/>
              <a:ext cx="3152775" cy="685800"/>
            </a:xfrm>
            <a:custGeom>
              <a:avLst/>
              <a:gdLst>
                <a:gd name="connsiteX0" fmla="*/ 0 w 3152775"/>
                <a:gd name="connsiteY0" fmla="*/ 114302 h 685800"/>
                <a:gd name="connsiteX1" fmla="*/ 114302 w 3152775"/>
                <a:gd name="connsiteY1" fmla="*/ 0 h 685800"/>
                <a:gd name="connsiteX2" fmla="*/ 3038473 w 3152775"/>
                <a:gd name="connsiteY2" fmla="*/ 0 h 685800"/>
                <a:gd name="connsiteX3" fmla="*/ 3152775 w 3152775"/>
                <a:gd name="connsiteY3" fmla="*/ 114302 h 685800"/>
                <a:gd name="connsiteX4" fmla="*/ 3152775 w 3152775"/>
                <a:gd name="connsiteY4" fmla="*/ 571498 h 685800"/>
                <a:gd name="connsiteX5" fmla="*/ 3038473 w 3152775"/>
                <a:gd name="connsiteY5" fmla="*/ 685800 h 685800"/>
                <a:gd name="connsiteX6" fmla="*/ 114302 w 3152775"/>
                <a:gd name="connsiteY6" fmla="*/ 685800 h 685800"/>
                <a:gd name="connsiteX7" fmla="*/ 0 w 3152775"/>
                <a:gd name="connsiteY7" fmla="*/ 571498 h 685800"/>
                <a:gd name="connsiteX8" fmla="*/ 0 w 3152775"/>
                <a:gd name="connsiteY8" fmla="*/ 11430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80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201" y="239733"/>
                    <a:pt x="3183123" y="362149"/>
                    <a:pt x="3152775" y="571498"/>
                  </a:cubicBezTo>
                  <a:cubicBezTo>
                    <a:pt x="3158821" y="635342"/>
                    <a:pt x="3106357" y="676010"/>
                    <a:pt x="3038473" y="685800"/>
                  </a:cubicBezTo>
                  <a:cubicBezTo>
                    <a:pt x="1745413" y="773439"/>
                    <a:pt x="437671" y="613121"/>
                    <a:pt x="114302" y="685800"/>
                  </a:cubicBezTo>
                  <a:cubicBezTo>
                    <a:pt x="50329" y="677729"/>
                    <a:pt x="-4299" y="640599"/>
                    <a:pt x="0" y="571498"/>
                  </a:cubicBezTo>
                  <a:cubicBezTo>
                    <a:pt x="-23612" y="347745"/>
                    <a:pt x="22055" y="219656"/>
                    <a:pt x="0" y="114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E9E415-FF2F-A4CF-8AB8-8CD9A1CEEA37}"/>
              </a:ext>
            </a:extLst>
          </p:cNvPr>
          <p:cNvSpPr/>
          <p:nvPr/>
        </p:nvSpPr>
        <p:spPr>
          <a:xfrm>
            <a:off x="4625481" y="1796408"/>
            <a:ext cx="3080244" cy="369332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F502AB-5625-F0CC-C0FE-06173B7FB2F4}"/>
              </a:ext>
            </a:extLst>
          </p:cNvPr>
          <p:cNvSpPr txBox="1"/>
          <p:nvPr/>
        </p:nvSpPr>
        <p:spPr>
          <a:xfrm>
            <a:off x="7745616" y="1777357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掲示板の名前によって変わる</a:t>
            </a:r>
            <a:endParaRPr lang="ko-KR" altLang="en-US" dirty="0">
              <a:latin typeface="UD Digi Kyokasho NK-B" panose="02020700000000000000" pitchFamily="18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89516E-0DC1-F16C-AA49-343E69DFBA2F}"/>
              </a:ext>
            </a:extLst>
          </p:cNvPr>
          <p:cNvSpPr/>
          <p:nvPr/>
        </p:nvSpPr>
        <p:spPr>
          <a:xfrm>
            <a:off x="1571623" y="2793283"/>
            <a:ext cx="9048750" cy="2054941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9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/>
      <p:bldP spid="14" grpId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921979-6162-C647-5F4F-D68ED060E915}"/>
              </a:ext>
            </a:extLst>
          </p:cNvPr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EC0AE-7AFD-1A8D-B906-36C737D8268E}"/>
              </a:ext>
            </a:extLst>
          </p:cNvPr>
          <p:cNvSpPr txBox="1"/>
          <p:nvPr/>
        </p:nvSpPr>
        <p:spPr>
          <a:xfrm>
            <a:off x="0" y="43804"/>
            <a:ext cx="299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３．プロジェクト 説明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3416-D2F6-97B4-4670-871C669C78EB}"/>
              </a:ext>
            </a:extLst>
          </p:cNvPr>
          <p:cNvSpPr txBox="1"/>
          <p:nvPr/>
        </p:nvSpPr>
        <p:spPr>
          <a:xfrm>
            <a:off x="5473207" y="6381735"/>
            <a:ext cx="1245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Spring project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15955-FC9A-B921-5059-73D616E1E7A5}"/>
              </a:ext>
            </a:extLst>
          </p:cNvPr>
          <p:cNvSpPr txBox="1"/>
          <p:nvPr/>
        </p:nvSpPr>
        <p:spPr>
          <a:xfrm>
            <a:off x="4625481" y="6598593"/>
            <a:ext cx="294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4A18AF-4E8A-31EC-BDE3-FD673204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02" y="2145183"/>
            <a:ext cx="10122792" cy="285750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D3E71-1A92-8924-871D-6D61587A6DAA}"/>
              </a:ext>
            </a:extLst>
          </p:cNvPr>
          <p:cNvSpPr/>
          <p:nvPr/>
        </p:nvSpPr>
        <p:spPr>
          <a:xfrm>
            <a:off x="10766425" y="2167408"/>
            <a:ext cx="339725" cy="226542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077436-6CB8-CA5F-9095-89828785ED26}"/>
              </a:ext>
            </a:extLst>
          </p:cNvPr>
          <p:cNvGrpSpPr/>
          <p:nvPr/>
        </p:nvGrpSpPr>
        <p:grpSpPr>
          <a:xfrm>
            <a:off x="910891" y="898497"/>
            <a:ext cx="2083464" cy="475873"/>
            <a:chOff x="4300426" y="1430968"/>
            <a:chExt cx="3334903" cy="773151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6C9ACD8-553C-78F5-5BD1-F96D609A9DC1}"/>
                </a:ext>
              </a:extLst>
            </p:cNvPr>
            <p:cNvSpPr/>
            <p:nvPr/>
          </p:nvSpPr>
          <p:spPr>
            <a:xfrm>
              <a:off x="4482554" y="1518320"/>
              <a:ext cx="3152775" cy="685799"/>
            </a:xfrm>
            <a:custGeom>
              <a:avLst/>
              <a:gdLst>
                <a:gd name="connsiteX0" fmla="*/ 0 w 3152775"/>
                <a:gd name="connsiteY0" fmla="*/ 114302 h 685799"/>
                <a:gd name="connsiteX1" fmla="*/ 114302 w 3152775"/>
                <a:gd name="connsiteY1" fmla="*/ 0 h 685799"/>
                <a:gd name="connsiteX2" fmla="*/ 3038473 w 3152775"/>
                <a:gd name="connsiteY2" fmla="*/ 0 h 685799"/>
                <a:gd name="connsiteX3" fmla="*/ 3152775 w 3152775"/>
                <a:gd name="connsiteY3" fmla="*/ 114302 h 685799"/>
                <a:gd name="connsiteX4" fmla="*/ 3152775 w 3152775"/>
                <a:gd name="connsiteY4" fmla="*/ 571497 h 685799"/>
                <a:gd name="connsiteX5" fmla="*/ 3038473 w 3152775"/>
                <a:gd name="connsiteY5" fmla="*/ 685799 h 685799"/>
                <a:gd name="connsiteX6" fmla="*/ 114302 w 3152775"/>
                <a:gd name="connsiteY6" fmla="*/ 685799 h 685799"/>
                <a:gd name="connsiteX7" fmla="*/ 0 w 3152775"/>
                <a:gd name="connsiteY7" fmla="*/ 571497 h 685799"/>
                <a:gd name="connsiteX8" fmla="*/ 0 w 3152775"/>
                <a:gd name="connsiteY8" fmla="*/ 114302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799" fill="none" extrusionOk="0">
                  <a:moveTo>
                    <a:pt x="0" y="114302"/>
                  </a:moveTo>
                  <a:cubicBezTo>
                    <a:pt x="-1720" y="50897"/>
                    <a:pt x="52388" y="992"/>
                    <a:pt x="114302" y="0"/>
                  </a:cubicBezTo>
                  <a:cubicBezTo>
                    <a:pt x="1317877" y="130954"/>
                    <a:pt x="2592911" y="43574"/>
                    <a:pt x="3038473" y="0"/>
                  </a:cubicBezTo>
                  <a:cubicBezTo>
                    <a:pt x="3106974" y="8278"/>
                    <a:pt x="3155797" y="54877"/>
                    <a:pt x="3152775" y="114302"/>
                  </a:cubicBezTo>
                  <a:cubicBezTo>
                    <a:pt x="3129765" y="267888"/>
                    <a:pt x="3178781" y="406442"/>
                    <a:pt x="3152775" y="571497"/>
                  </a:cubicBezTo>
                  <a:cubicBezTo>
                    <a:pt x="3150431" y="635009"/>
                    <a:pt x="3092223" y="679329"/>
                    <a:pt x="3038473" y="685799"/>
                  </a:cubicBezTo>
                  <a:cubicBezTo>
                    <a:pt x="2088886" y="840996"/>
                    <a:pt x="410346" y="848819"/>
                    <a:pt x="114302" y="685799"/>
                  </a:cubicBezTo>
                  <a:cubicBezTo>
                    <a:pt x="51722" y="678395"/>
                    <a:pt x="-3789" y="636837"/>
                    <a:pt x="0" y="571497"/>
                  </a:cubicBezTo>
                  <a:cubicBezTo>
                    <a:pt x="19160" y="494259"/>
                    <a:pt x="-5730" y="324862"/>
                    <a:pt x="0" y="114302"/>
                  </a:cubicBezTo>
                  <a:close/>
                </a:path>
                <a:path w="3152775" h="685799" stroke="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177" y="242873"/>
                    <a:pt x="3180889" y="366769"/>
                    <a:pt x="3152775" y="571497"/>
                  </a:cubicBezTo>
                  <a:cubicBezTo>
                    <a:pt x="3158821" y="635341"/>
                    <a:pt x="3106357" y="676009"/>
                    <a:pt x="3038473" y="685799"/>
                  </a:cubicBezTo>
                  <a:cubicBezTo>
                    <a:pt x="1745413" y="773438"/>
                    <a:pt x="437671" y="613120"/>
                    <a:pt x="114302" y="685799"/>
                  </a:cubicBezTo>
                  <a:cubicBezTo>
                    <a:pt x="50329" y="677728"/>
                    <a:pt x="-4299" y="640598"/>
                    <a:pt x="0" y="571497"/>
                  </a:cubicBezTo>
                  <a:cubicBezTo>
                    <a:pt x="-21125" y="345944"/>
                    <a:pt x="29482" y="214174"/>
                    <a:pt x="0" y="11430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7B031D-DFFC-937B-933D-F77F65D500D2}"/>
                </a:ext>
              </a:extLst>
            </p:cNvPr>
            <p:cNvSpPr txBox="1"/>
            <p:nvPr/>
          </p:nvSpPr>
          <p:spPr>
            <a:xfrm>
              <a:off x="4300426" y="1502458"/>
              <a:ext cx="3301928" cy="65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掲示板</a:t>
              </a:r>
              <a:r>
                <a:rPr lang="en-US" altLang="ja-JP" sz="200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(</a:t>
              </a:r>
              <a:r>
                <a:rPr lang="ja-JP" altLang="en-US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管理者</a:t>
              </a:r>
              <a:r>
                <a:rPr lang="en-US" altLang="ja-JP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)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  <a:latin typeface="UD Digi Kyokasho NK-B" panose="02020700000000000000" pitchFamily="18" charset="-128"/>
                <a:ea typeface="G마켓 산스 TTF Bold" panose="02000000000000000000" pitchFamily="2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F1AE2D4-0A3F-2644-F8BC-F7AC47DF57D7}"/>
                </a:ext>
              </a:extLst>
            </p:cNvPr>
            <p:cNvSpPr/>
            <p:nvPr/>
          </p:nvSpPr>
          <p:spPr>
            <a:xfrm>
              <a:off x="4300426" y="1430968"/>
              <a:ext cx="3152775" cy="685800"/>
            </a:xfrm>
            <a:custGeom>
              <a:avLst/>
              <a:gdLst>
                <a:gd name="connsiteX0" fmla="*/ 0 w 3152775"/>
                <a:gd name="connsiteY0" fmla="*/ 114302 h 685800"/>
                <a:gd name="connsiteX1" fmla="*/ 114302 w 3152775"/>
                <a:gd name="connsiteY1" fmla="*/ 0 h 685800"/>
                <a:gd name="connsiteX2" fmla="*/ 3038473 w 3152775"/>
                <a:gd name="connsiteY2" fmla="*/ 0 h 685800"/>
                <a:gd name="connsiteX3" fmla="*/ 3152775 w 3152775"/>
                <a:gd name="connsiteY3" fmla="*/ 114302 h 685800"/>
                <a:gd name="connsiteX4" fmla="*/ 3152775 w 3152775"/>
                <a:gd name="connsiteY4" fmla="*/ 571498 h 685800"/>
                <a:gd name="connsiteX5" fmla="*/ 3038473 w 3152775"/>
                <a:gd name="connsiteY5" fmla="*/ 685800 h 685800"/>
                <a:gd name="connsiteX6" fmla="*/ 114302 w 3152775"/>
                <a:gd name="connsiteY6" fmla="*/ 685800 h 685800"/>
                <a:gd name="connsiteX7" fmla="*/ 0 w 3152775"/>
                <a:gd name="connsiteY7" fmla="*/ 571498 h 685800"/>
                <a:gd name="connsiteX8" fmla="*/ 0 w 3152775"/>
                <a:gd name="connsiteY8" fmla="*/ 11430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80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201" y="239733"/>
                    <a:pt x="3183123" y="362149"/>
                    <a:pt x="3152775" y="571498"/>
                  </a:cubicBezTo>
                  <a:cubicBezTo>
                    <a:pt x="3158821" y="635342"/>
                    <a:pt x="3106357" y="676010"/>
                    <a:pt x="3038473" y="685800"/>
                  </a:cubicBezTo>
                  <a:cubicBezTo>
                    <a:pt x="1745413" y="773439"/>
                    <a:pt x="437671" y="613121"/>
                    <a:pt x="114302" y="685800"/>
                  </a:cubicBezTo>
                  <a:cubicBezTo>
                    <a:pt x="50329" y="677729"/>
                    <a:pt x="-4299" y="640599"/>
                    <a:pt x="0" y="571498"/>
                  </a:cubicBezTo>
                  <a:cubicBezTo>
                    <a:pt x="-23612" y="347745"/>
                    <a:pt x="22055" y="219656"/>
                    <a:pt x="0" y="114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74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921979-6162-C647-5F4F-D68ED060E915}"/>
              </a:ext>
            </a:extLst>
          </p:cNvPr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EC0AE-7AFD-1A8D-B906-36C737D8268E}"/>
              </a:ext>
            </a:extLst>
          </p:cNvPr>
          <p:cNvSpPr txBox="1"/>
          <p:nvPr/>
        </p:nvSpPr>
        <p:spPr>
          <a:xfrm>
            <a:off x="0" y="43804"/>
            <a:ext cx="299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３．プロジェクト 説明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3416-D2F6-97B4-4670-871C669C78EB}"/>
              </a:ext>
            </a:extLst>
          </p:cNvPr>
          <p:cNvSpPr txBox="1"/>
          <p:nvPr/>
        </p:nvSpPr>
        <p:spPr>
          <a:xfrm>
            <a:off x="5473207" y="6381735"/>
            <a:ext cx="1245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Spring project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15955-FC9A-B921-5059-73D616E1E7A5}"/>
              </a:ext>
            </a:extLst>
          </p:cNvPr>
          <p:cNvSpPr txBox="1"/>
          <p:nvPr/>
        </p:nvSpPr>
        <p:spPr>
          <a:xfrm>
            <a:off x="4625481" y="6598593"/>
            <a:ext cx="294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7EF76B-F052-A7F2-1C35-66FD25A3B182}"/>
              </a:ext>
            </a:extLst>
          </p:cNvPr>
          <p:cNvGrpSpPr/>
          <p:nvPr/>
        </p:nvGrpSpPr>
        <p:grpSpPr>
          <a:xfrm>
            <a:off x="910891" y="898497"/>
            <a:ext cx="2083464" cy="475873"/>
            <a:chOff x="4300426" y="1430968"/>
            <a:chExt cx="3334903" cy="7731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3334D2E-C4E8-FD5A-F1D7-F79CE9948D89}"/>
                </a:ext>
              </a:extLst>
            </p:cNvPr>
            <p:cNvSpPr/>
            <p:nvPr/>
          </p:nvSpPr>
          <p:spPr>
            <a:xfrm>
              <a:off x="4482554" y="1518320"/>
              <a:ext cx="3152775" cy="685799"/>
            </a:xfrm>
            <a:custGeom>
              <a:avLst/>
              <a:gdLst>
                <a:gd name="connsiteX0" fmla="*/ 0 w 3152775"/>
                <a:gd name="connsiteY0" fmla="*/ 114302 h 685799"/>
                <a:gd name="connsiteX1" fmla="*/ 114302 w 3152775"/>
                <a:gd name="connsiteY1" fmla="*/ 0 h 685799"/>
                <a:gd name="connsiteX2" fmla="*/ 3038473 w 3152775"/>
                <a:gd name="connsiteY2" fmla="*/ 0 h 685799"/>
                <a:gd name="connsiteX3" fmla="*/ 3152775 w 3152775"/>
                <a:gd name="connsiteY3" fmla="*/ 114302 h 685799"/>
                <a:gd name="connsiteX4" fmla="*/ 3152775 w 3152775"/>
                <a:gd name="connsiteY4" fmla="*/ 571497 h 685799"/>
                <a:gd name="connsiteX5" fmla="*/ 3038473 w 3152775"/>
                <a:gd name="connsiteY5" fmla="*/ 685799 h 685799"/>
                <a:gd name="connsiteX6" fmla="*/ 114302 w 3152775"/>
                <a:gd name="connsiteY6" fmla="*/ 685799 h 685799"/>
                <a:gd name="connsiteX7" fmla="*/ 0 w 3152775"/>
                <a:gd name="connsiteY7" fmla="*/ 571497 h 685799"/>
                <a:gd name="connsiteX8" fmla="*/ 0 w 3152775"/>
                <a:gd name="connsiteY8" fmla="*/ 114302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799" fill="none" extrusionOk="0">
                  <a:moveTo>
                    <a:pt x="0" y="114302"/>
                  </a:moveTo>
                  <a:cubicBezTo>
                    <a:pt x="-1720" y="50897"/>
                    <a:pt x="52388" y="992"/>
                    <a:pt x="114302" y="0"/>
                  </a:cubicBezTo>
                  <a:cubicBezTo>
                    <a:pt x="1317877" y="130954"/>
                    <a:pt x="2592911" y="43574"/>
                    <a:pt x="3038473" y="0"/>
                  </a:cubicBezTo>
                  <a:cubicBezTo>
                    <a:pt x="3106974" y="8278"/>
                    <a:pt x="3155797" y="54877"/>
                    <a:pt x="3152775" y="114302"/>
                  </a:cubicBezTo>
                  <a:cubicBezTo>
                    <a:pt x="3129765" y="267888"/>
                    <a:pt x="3178781" y="406442"/>
                    <a:pt x="3152775" y="571497"/>
                  </a:cubicBezTo>
                  <a:cubicBezTo>
                    <a:pt x="3150431" y="635009"/>
                    <a:pt x="3092223" y="679329"/>
                    <a:pt x="3038473" y="685799"/>
                  </a:cubicBezTo>
                  <a:cubicBezTo>
                    <a:pt x="2088886" y="840996"/>
                    <a:pt x="410346" y="848819"/>
                    <a:pt x="114302" y="685799"/>
                  </a:cubicBezTo>
                  <a:cubicBezTo>
                    <a:pt x="51722" y="678395"/>
                    <a:pt x="-3789" y="636837"/>
                    <a:pt x="0" y="571497"/>
                  </a:cubicBezTo>
                  <a:cubicBezTo>
                    <a:pt x="19160" y="494259"/>
                    <a:pt x="-5730" y="324862"/>
                    <a:pt x="0" y="114302"/>
                  </a:cubicBezTo>
                  <a:close/>
                </a:path>
                <a:path w="3152775" h="685799" stroke="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177" y="242873"/>
                    <a:pt x="3180889" y="366769"/>
                    <a:pt x="3152775" y="571497"/>
                  </a:cubicBezTo>
                  <a:cubicBezTo>
                    <a:pt x="3158821" y="635341"/>
                    <a:pt x="3106357" y="676009"/>
                    <a:pt x="3038473" y="685799"/>
                  </a:cubicBezTo>
                  <a:cubicBezTo>
                    <a:pt x="1745413" y="773438"/>
                    <a:pt x="437671" y="613120"/>
                    <a:pt x="114302" y="685799"/>
                  </a:cubicBezTo>
                  <a:cubicBezTo>
                    <a:pt x="50329" y="677728"/>
                    <a:pt x="-4299" y="640598"/>
                    <a:pt x="0" y="571497"/>
                  </a:cubicBezTo>
                  <a:cubicBezTo>
                    <a:pt x="-21125" y="345944"/>
                    <a:pt x="29482" y="214174"/>
                    <a:pt x="0" y="11430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A447C6-48DC-29CB-BF6D-4CC7F29CABD2}"/>
                </a:ext>
              </a:extLst>
            </p:cNvPr>
            <p:cNvSpPr txBox="1"/>
            <p:nvPr/>
          </p:nvSpPr>
          <p:spPr>
            <a:xfrm>
              <a:off x="4375181" y="1486809"/>
              <a:ext cx="3078019" cy="65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掲示物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  <a:latin typeface="UD Digi Kyokasho NK-B" panose="02020700000000000000" pitchFamily="18" charset="-128"/>
                <a:ea typeface="G마켓 산스 TTF Bold" panose="02000000000000000000" pitchFamily="2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34B3574-141A-8400-4E3D-C8A9B19BB42F}"/>
                </a:ext>
              </a:extLst>
            </p:cNvPr>
            <p:cNvSpPr/>
            <p:nvPr/>
          </p:nvSpPr>
          <p:spPr>
            <a:xfrm>
              <a:off x="4300426" y="1430968"/>
              <a:ext cx="3152775" cy="685800"/>
            </a:xfrm>
            <a:custGeom>
              <a:avLst/>
              <a:gdLst>
                <a:gd name="connsiteX0" fmla="*/ 0 w 3152775"/>
                <a:gd name="connsiteY0" fmla="*/ 114302 h 685800"/>
                <a:gd name="connsiteX1" fmla="*/ 114302 w 3152775"/>
                <a:gd name="connsiteY1" fmla="*/ 0 h 685800"/>
                <a:gd name="connsiteX2" fmla="*/ 3038473 w 3152775"/>
                <a:gd name="connsiteY2" fmla="*/ 0 h 685800"/>
                <a:gd name="connsiteX3" fmla="*/ 3152775 w 3152775"/>
                <a:gd name="connsiteY3" fmla="*/ 114302 h 685800"/>
                <a:gd name="connsiteX4" fmla="*/ 3152775 w 3152775"/>
                <a:gd name="connsiteY4" fmla="*/ 571498 h 685800"/>
                <a:gd name="connsiteX5" fmla="*/ 3038473 w 3152775"/>
                <a:gd name="connsiteY5" fmla="*/ 685800 h 685800"/>
                <a:gd name="connsiteX6" fmla="*/ 114302 w 3152775"/>
                <a:gd name="connsiteY6" fmla="*/ 685800 h 685800"/>
                <a:gd name="connsiteX7" fmla="*/ 0 w 3152775"/>
                <a:gd name="connsiteY7" fmla="*/ 571498 h 685800"/>
                <a:gd name="connsiteX8" fmla="*/ 0 w 3152775"/>
                <a:gd name="connsiteY8" fmla="*/ 11430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80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201" y="239733"/>
                    <a:pt x="3183123" y="362149"/>
                    <a:pt x="3152775" y="571498"/>
                  </a:cubicBezTo>
                  <a:cubicBezTo>
                    <a:pt x="3158821" y="635342"/>
                    <a:pt x="3106357" y="676010"/>
                    <a:pt x="3038473" y="685800"/>
                  </a:cubicBezTo>
                  <a:cubicBezTo>
                    <a:pt x="1745413" y="773439"/>
                    <a:pt x="437671" y="613121"/>
                    <a:pt x="114302" y="685800"/>
                  </a:cubicBezTo>
                  <a:cubicBezTo>
                    <a:pt x="50329" y="677729"/>
                    <a:pt x="-4299" y="640599"/>
                    <a:pt x="0" y="571498"/>
                  </a:cubicBezTo>
                  <a:cubicBezTo>
                    <a:pt x="-23612" y="347745"/>
                    <a:pt x="22055" y="219656"/>
                    <a:pt x="0" y="114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9835230-FEFF-E570-77FA-D0BC2A126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50" y="1735964"/>
            <a:ext cx="9010734" cy="40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81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921979-6162-C647-5F4F-D68ED060E915}"/>
              </a:ext>
            </a:extLst>
          </p:cNvPr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EC0AE-7AFD-1A8D-B906-36C737D8268E}"/>
              </a:ext>
            </a:extLst>
          </p:cNvPr>
          <p:cNvSpPr txBox="1"/>
          <p:nvPr/>
        </p:nvSpPr>
        <p:spPr>
          <a:xfrm>
            <a:off x="0" y="43804"/>
            <a:ext cx="299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３．プロジェクト 説明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3416-D2F6-97B4-4670-871C669C78EB}"/>
              </a:ext>
            </a:extLst>
          </p:cNvPr>
          <p:cNvSpPr txBox="1"/>
          <p:nvPr/>
        </p:nvSpPr>
        <p:spPr>
          <a:xfrm>
            <a:off x="5473207" y="6381735"/>
            <a:ext cx="1245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Spring project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15955-FC9A-B921-5059-73D616E1E7A5}"/>
              </a:ext>
            </a:extLst>
          </p:cNvPr>
          <p:cNvSpPr txBox="1"/>
          <p:nvPr/>
        </p:nvSpPr>
        <p:spPr>
          <a:xfrm>
            <a:off x="4625481" y="6598593"/>
            <a:ext cx="294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7EF76B-F052-A7F2-1C35-66FD25A3B182}"/>
              </a:ext>
            </a:extLst>
          </p:cNvPr>
          <p:cNvGrpSpPr/>
          <p:nvPr/>
        </p:nvGrpSpPr>
        <p:grpSpPr>
          <a:xfrm>
            <a:off x="910891" y="898497"/>
            <a:ext cx="2083464" cy="475873"/>
            <a:chOff x="4300426" y="1430968"/>
            <a:chExt cx="3334903" cy="7731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3334D2E-C4E8-FD5A-F1D7-F79CE9948D89}"/>
                </a:ext>
              </a:extLst>
            </p:cNvPr>
            <p:cNvSpPr/>
            <p:nvPr/>
          </p:nvSpPr>
          <p:spPr>
            <a:xfrm>
              <a:off x="4482554" y="1518320"/>
              <a:ext cx="3152775" cy="685799"/>
            </a:xfrm>
            <a:custGeom>
              <a:avLst/>
              <a:gdLst>
                <a:gd name="connsiteX0" fmla="*/ 0 w 3152775"/>
                <a:gd name="connsiteY0" fmla="*/ 114302 h 685799"/>
                <a:gd name="connsiteX1" fmla="*/ 114302 w 3152775"/>
                <a:gd name="connsiteY1" fmla="*/ 0 h 685799"/>
                <a:gd name="connsiteX2" fmla="*/ 3038473 w 3152775"/>
                <a:gd name="connsiteY2" fmla="*/ 0 h 685799"/>
                <a:gd name="connsiteX3" fmla="*/ 3152775 w 3152775"/>
                <a:gd name="connsiteY3" fmla="*/ 114302 h 685799"/>
                <a:gd name="connsiteX4" fmla="*/ 3152775 w 3152775"/>
                <a:gd name="connsiteY4" fmla="*/ 571497 h 685799"/>
                <a:gd name="connsiteX5" fmla="*/ 3038473 w 3152775"/>
                <a:gd name="connsiteY5" fmla="*/ 685799 h 685799"/>
                <a:gd name="connsiteX6" fmla="*/ 114302 w 3152775"/>
                <a:gd name="connsiteY6" fmla="*/ 685799 h 685799"/>
                <a:gd name="connsiteX7" fmla="*/ 0 w 3152775"/>
                <a:gd name="connsiteY7" fmla="*/ 571497 h 685799"/>
                <a:gd name="connsiteX8" fmla="*/ 0 w 3152775"/>
                <a:gd name="connsiteY8" fmla="*/ 114302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799" fill="none" extrusionOk="0">
                  <a:moveTo>
                    <a:pt x="0" y="114302"/>
                  </a:moveTo>
                  <a:cubicBezTo>
                    <a:pt x="-1720" y="50897"/>
                    <a:pt x="52388" y="992"/>
                    <a:pt x="114302" y="0"/>
                  </a:cubicBezTo>
                  <a:cubicBezTo>
                    <a:pt x="1317877" y="130954"/>
                    <a:pt x="2592911" y="43574"/>
                    <a:pt x="3038473" y="0"/>
                  </a:cubicBezTo>
                  <a:cubicBezTo>
                    <a:pt x="3106974" y="8278"/>
                    <a:pt x="3155797" y="54877"/>
                    <a:pt x="3152775" y="114302"/>
                  </a:cubicBezTo>
                  <a:cubicBezTo>
                    <a:pt x="3129765" y="267888"/>
                    <a:pt x="3178781" y="406442"/>
                    <a:pt x="3152775" y="571497"/>
                  </a:cubicBezTo>
                  <a:cubicBezTo>
                    <a:pt x="3150431" y="635009"/>
                    <a:pt x="3092223" y="679329"/>
                    <a:pt x="3038473" y="685799"/>
                  </a:cubicBezTo>
                  <a:cubicBezTo>
                    <a:pt x="2088886" y="840996"/>
                    <a:pt x="410346" y="848819"/>
                    <a:pt x="114302" y="685799"/>
                  </a:cubicBezTo>
                  <a:cubicBezTo>
                    <a:pt x="51722" y="678395"/>
                    <a:pt x="-3789" y="636837"/>
                    <a:pt x="0" y="571497"/>
                  </a:cubicBezTo>
                  <a:cubicBezTo>
                    <a:pt x="19160" y="494259"/>
                    <a:pt x="-5730" y="324862"/>
                    <a:pt x="0" y="114302"/>
                  </a:cubicBezTo>
                  <a:close/>
                </a:path>
                <a:path w="3152775" h="685799" stroke="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177" y="242873"/>
                    <a:pt x="3180889" y="366769"/>
                    <a:pt x="3152775" y="571497"/>
                  </a:cubicBezTo>
                  <a:cubicBezTo>
                    <a:pt x="3158821" y="635341"/>
                    <a:pt x="3106357" y="676009"/>
                    <a:pt x="3038473" y="685799"/>
                  </a:cubicBezTo>
                  <a:cubicBezTo>
                    <a:pt x="1745413" y="773438"/>
                    <a:pt x="437671" y="613120"/>
                    <a:pt x="114302" y="685799"/>
                  </a:cubicBezTo>
                  <a:cubicBezTo>
                    <a:pt x="50329" y="677728"/>
                    <a:pt x="-4299" y="640598"/>
                    <a:pt x="0" y="571497"/>
                  </a:cubicBezTo>
                  <a:cubicBezTo>
                    <a:pt x="-21125" y="345944"/>
                    <a:pt x="29482" y="214174"/>
                    <a:pt x="0" y="11430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A447C6-48DC-29CB-BF6D-4CC7F29CABD2}"/>
                </a:ext>
              </a:extLst>
            </p:cNvPr>
            <p:cNvSpPr txBox="1"/>
            <p:nvPr/>
          </p:nvSpPr>
          <p:spPr>
            <a:xfrm>
              <a:off x="4300426" y="1502458"/>
              <a:ext cx="3301928" cy="65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掲示物</a:t>
              </a:r>
              <a:r>
                <a:rPr lang="en-US" altLang="ja-JP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(</a:t>
              </a:r>
              <a:r>
                <a:rPr lang="ja-JP" altLang="en-US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管理者</a:t>
              </a:r>
              <a:r>
                <a:rPr lang="en-US" altLang="ja-JP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)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  <a:latin typeface="UD Digi Kyokasho NK-B" panose="02020700000000000000" pitchFamily="18" charset="-128"/>
                <a:ea typeface="G마켓 산스 TTF Bold" panose="02000000000000000000" pitchFamily="2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34B3574-141A-8400-4E3D-C8A9B19BB42F}"/>
                </a:ext>
              </a:extLst>
            </p:cNvPr>
            <p:cNvSpPr/>
            <p:nvPr/>
          </p:nvSpPr>
          <p:spPr>
            <a:xfrm>
              <a:off x="4300426" y="1430968"/>
              <a:ext cx="3152775" cy="685800"/>
            </a:xfrm>
            <a:custGeom>
              <a:avLst/>
              <a:gdLst>
                <a:gd name="connsiteX0" fmla="*/ 0 w 3152775"/>
                <a:gd name="connsiteY0" fmla="*/ 114302 h 685800"/>
                <a:gd name="connsiteX1" fmla="*/ 114302 w 3152775"/>
                <a:gd name="connsiteY1" fmla="*/ 0 h 685800"/>
                <a:gd name="connsiteX2" fmla="*/ 3038473 w 3152775"/>
                <a:gd name="connsiteY2" fmla="*/ 0 h 685800"/>
                <a:gd name="connsiteX3" fmla="*/ 3152775 w 3152775"/>
                <a:gd name="connsiteY3" fmla="*/ 114302 h 685800"/>
                <a:gd name="connsiteX4" fmla="*/ 3152775 w 3152775"/>
                <a:gd name="connsiteY4" fmla="*/ 571498 h 685800"/>
                <a:gd name="connsiteX5" fmla="*/ 3038473 w 3152775"/>
                <a:gd name="connsiteY5" fmla="*/ 685800 h 685800"/>
                <a:gd name="connsiteX6" fmla="*/ 114302 w 3152775"/>
                <a:gd name="connsiteY6" fmla="*/ 685800 h 685800"/>
                <a:gd name="connsiteX7" fmla="*/ 0 w 3152775"/>
                <a:gd name="connsiteY7" fmla="*/ 571498 h 685800"/>
                <a:gd name="connsiteX8" fmla="*/ 0 w 3152775"/>
                <a:gd name="connsiteY8" fmla="*/ 11430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80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201" y="239733"/>
                    <a:pt x="3183123" y="362149"/>
                    <a:pt x="3152775" y="571498"/>
                  </a:cubicBezTo>
                  <a:cubicBezTo>
                    <a:pt x="3158821" y="635342"/>
                    <a:pt x="3106357" y="676010"/>
                    <a:pt x="3038473" y="685800"/>
                  </a:cubicBezTo>
                  <a:cubicBezTo>
                    <a:pt x="1745413" y="773439"/>
                    <a:pt x="437671" y="613121"/>
                    <a:pt x="114302" y="685800"/>
                  </a:cubicBezTo>
                  <a:cubicBezTo>
                    <a:pt x="50329" y="677729"/>
                    <a:pt x="-4299" y="640599"/>
                    <a:pt x="0" y="571498"/>
                  </a:cubicBezTo>
                  <a:cubicBezTo>
                    <a:pt x="-23612" y="347745"/>
                    <a:pt x="22055" y="219656"/>
                    <a:pt x="0" y="114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3D55CCD-660B-BE65-FC72-77D822CBF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963" y="1887807"/>
            <a:ext cx="8442070" cy="36263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5DD0E8-9AE4-1A16-3A38-64CA93400364}"/>
              </a:ext>
            </a:extLst>
          </p:cNvPr>
          <p:cNvSpPr/>
          <p:nvPr/>
        </p:nvSpPr>
        <p:spPr>
          <a:xfrm>
            <a:off x="1944863" y="5280418"/>
            <a:ext cx="384669" cy="189805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44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921979-6162-C647-5F4F-D68ED060E915}"/>
              </a:ext>
            </a:extLst>
          </p:cNvPr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EC0AE-7AFD-1A8D-B906-36C737D8268E}"/>
              </a:ext>
            </a:extLst>
          </p:cNvPr>
          <p:cNvSpPr txBox="1"/>
          <p:nvPr/>
        </p:nvSpPr>
        <p:spPr>
          <a:xfrm>
            <a:off x="0" y="43804"/>
            <a:ext cx="299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３．プロジェクト 説明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3416-D2F6-97B4-4670-871C669C78EB}"/>
              </a:ext>
            </a:extLst>
          </p:cNvPr>
          <p:cNvSpPr txBox="1"/>
          <p:nvPr/>
        </p:nvSpPr>
        <p:spPr>
          <a:xfrm>
            <a:off x="5473207" y="6381735"/>
            <a:ext cx="1245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Spring project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15955-FC9A-B921-5059-73D616E1E7A5}"/>
              </a:ext>
            </a:extLst>
          </p:cNvPr>
          <p:cNvSpPr txBox="1"/>
          <p:nvPr/>
        </p:nvSpPr>
        <p:spPr>
          <a:xfrm>
            <a:off x="4625481" y="6598593"/>
            <a:ext cx="294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7EF76B-F052-A7F2-1C35-66FD25A3B182}"/>
              </a:ext>
            </a:extLst>
          </p:cNvPr>
          <p:cNvGrpSpPr/>
          <p:nvPr/>
        </p:nvGrpSpPr>
        <p:grpSpPr>
          <a:xfrm>
            <a:off x="910891" y="898497"/>
            <a:ext cx="2083464" cy="475873"/>
            <a:chOff x="4300426" y="1430968"/>
            <a:chExt cx="3334903" cy="7731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3334D2E-C4E8-FD5A-F1D7-F79CE9948D89}"/>
                </a:ext>
              </a:extLst>
            </p:cNvPr>
            <p:cNvSpPr/>
            <p:nvPr/>
          </p:nvSpPr>
          <p:spPr>
            <a:xfrm>
              <a:off x="4482554" y="1518320"/>
              <a:ext cx="3152775" cy="685799"/>
            </a:xfrm>
            <a:custGeom>
              <a:avLst/>
              <a:gdLst>
                <a:gd name="connsiteX0" fmla="*/ 0 w 3152775"/>
                <a:gd name="connsiteY0" fmla="*/ 114302 h 685799"/>
                <a:gd name="connsiteX1" fmla="*/ 114302 w 3152775"/>
                <a:gd name="connsiteY1" fmla="*/ 0 h 685799"/>
                <a:gd name="connsiteX2" fmla="*/ 3038473 w 3152775"/>
                <a:gd name="connsiteY2" fmla="*/ 0 h 685799"/>
                <a:gd name="connsiteX3" fmla="*/ 3152775 w 3152775"/>
                <a:gd name="connsiteY3" fmla="*/ 114302 h 685799"/>
                <a:gd name="connsiteX4" fmla="*/ 3152775 w 3152775"/>
                <a:gd name="connsiteY4" fmla="*/ 571497 h 685799"/>
                <a:gd name="connsiteX5" fmla="*/ 3038473 w 3152775"/>
                <a:gd name="connsiteY5" fmla="*/ 685799 h 685799"/>
                <a:gd name="connsiteX6" fmla="*/ 114302 w 3152775"/>
                <a:gd name="connsiteY6" fmla="*/ 685799 h 685799"/>
                <a:gd name="connsiteX7" fmla="*/ 0 w 3152775"/>
                <a:gd name="connsiteY7" fmla="*/ 571497 h 685799"/>
                <a:gd name="connsiteX8" fmla="*/ 0 w 3152775"/>
                <a:gd name="connsiteY8" fmla="*/ 114302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799" fill="none" extrusionOk="0">
                  <a:moveTo>
                    <a:pt x="0" y="114302"/>
                  </a:moveTo>
                  <a:cubicBezTo>
                    <a:pt x="-1720" y="50897"/>
                    <a:pt x="52388" y="992"/>
                    <a:pt x="114302" y="0"/>
                  </a:cubicBezTo>
                  <a:cubicBezTo>
                    <a:pt x="1317877" y="130954"/>
                    <a:pt x="2592911" y="43574"/>
                    <a:pt x="3038473" y="0"/>
                  </a:cubicBezTo>
                  <a:cubicBezTo>
                    <a:pt x="3106974" y="8278"/>
                    <a:pt x="3155797" y="54877"/>
                    <a:pt x="3152775" y="114302"/>
                  </a:cubicBezTo>
                  <a:cubicBezTo>
                    <a:pt x="3129765" y="267888"/>
                    <a:pt x="3178781" y="406442"/>
                    <a:pt x="3152775" y="571497"/>
                  </a:cubicBezTo>
                  <a:cubicBezTo>
                    <a:pt x="3150431" y="635009"/>
                    <a:pt x="3092223" y="679329"/>
                    <a:pt x="3038473" y="685799"/>
                  </a:cubicBezTo>
                  <a:cubicBezTo>
                    <a:pt x="2088886" y="840996"/>
                    <a:pt x="410346" y="848819"/>
                    <a:pt x="114302" y="685799"/>
                  </a:cubicBezTo>
                  <a:cubicBezTo>
                    <a:pt x="51722" y="678395"/>
                    <a:pt x="-3789" y="636837"/>
                    <a:pt x="0" y="571497"/>
                  </a:cubicBezTo>
                  <a:cubicBezTo>
                    <a:pt x="19160" y="494259"/>
                    <a:pt x="-5730" y="324862"/>
                    <a:pt x="0" y="114302"/>
                  </a:cubicBezTo>
                  <a:close/>
                </a:path>
                <a:path w="3152775" h="685799" stroke="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177" y="242873"/>
                    <a:pt x="3180889" y="366769"/>
                    <a:pt x="3152775" y="571497"/>
                  </a:cubicBezTo>
                  <a:cubicBezTo>
                    <a:pt x="3158821" y="635341"/>
                    <a:pt x="3106357" y="676009"/>
                    <a:pt x="3038473" y="685799"/>
                  </a:cubicBezTo>
                  <a:cubicBezTo>
                    <a:pt x="1745413" y="773438"/>
                    <a:pt x="437671" y="613120"/>
                    <a:pt x="114302" y="685799"/>
                  </a:cubicBezTo>
                  <a:cubicBezTo>
                    <a:pt x="50329" y="677728"/>
                    <a:pt x="-4299" y="640598"/>
                    <a:pt x="0" y="571497"/>
                  </a:cubicBezTo>
                  <a:cubicBezTo>
                    <a:pt x="-21125" y="345944"/>
                    <a:pt x="29482" y="214174"/>
                    <a:pt x="0" y="11430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A447C6-48DC-29CB-BF6D-4CC7F29CABD2}"/>
                </a:ext>
              </a:extLst>
            </p:cNvPr>
            <p:cNvSpPr txBox="1"/>
            <p:nvPr/>
          </p:nvSpPr>
          <p:spPr>
            <a:xfrm>
              <a:off x="4407798" y="1504803"/>
              <a:ext cx="2970646" cy="55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作成＆修正ページ</a:t>
              </a:r>
              <a:endParaRPr lang="ko-KR" altLang="en-US" sz="1600" dirty="0">
                <a:solidFill>
                  <a:schemeClr val="accent5">
                    <a:lumMod val="75000"/>
                  </a:schemeClr>
                </a:solidFill>
                <a:latin typeface="UD Digi Kyokasho NK-B" panose="02020700000000000000" pitchFamily="18" charset="-128"/>
                <a:ea typeface="G마켓 산스 TTF Bold" panose="02000000000000000000" pitchFamily="2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34B3574-141A-8400-4E3D-C8A9B19BB42F}"/>
                </a:ext>
              </a:extLst>
            </p:cNvPr>
            <p:cNvSpPr/>
            <p:nvPr/>
          </p:nvSpPr>
          <p:spPr>
            <a:xfrm>
              <a:off x="4300426" y="1430968"/>
              <a:ext cx="3152775" cy="685800"/>
            </a:xfrm>
            <a:custGeom>
              <a:avLst/>
              <a:gdLst>
                <a:gd name="connsiteX0" fmla="*/ 0 w 3152775"/>
                <a:gd name="connsiteY0" fmla="*/ 114302 h 685800"/>
                <a:gd name="connsiteX1" fmla="*/ 114302 w 3152775"/>
                <a:gd name="connsiteY1" fmla="*/ 0 h 685800"/>
                <a:gd name="connsiteX2" fmla="*/ 3038473 w 3152775"/>
                <a:gd name="connsiteY2" fmla="*/ 0 h 685800"/>
                <a:gd name="connsiteX3" fmla="*/ 3152775 w 3152775"/>
                <a:gd name="connsiteY3" fmla="*/ 114302 h 685800"/>
                <a:gd name="connsiteX4" fmla="*/ 3152775 w 3152775"/>
                <a:gd name="connsiteY4" fmla="*/ 571498 h 685800"/>
                <a:gd name="connsiteX5" fmla="*/ 3038473 w 3152775"/>
                <a:gd name="connsiteY5" fmla="*/ 685800 h 685800"/>
                <a:gd name="connsiteX6" fmla="*/ 114302 w 3152775"/>
                <a:gd name="connsiteY6" fmla="*/ 685800 h 685800"/>
                <a:gd name="connsiteX7" fmla="*/ 0 w 3152775"/>
                <a:gd name="connsiteY7" fmla="*/ 571498 h 685800"/>
                <a:gd name="connsiteX8" fmla="*/ 0 w 3152775"/>
                <a:gd name="connsiteY8" fmla="*/ 11430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80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201" y="239733"/>
                    <a:pt x="3183123" y="362149"/>
                    <a:pt x="3152775" y="571498"/>
                  </a:cubicBezTo>
                  <a:cubicBezTo>
                    <a:pt x="3158821" y="635342"/>
                    <a:pt x="3106357" y="676010"/>
                    <a:pt x="3038473" y="685800"/>
                  </a:cubicBezTo>
                  <a:cubicBezTo>
                    <a:pt x="1745413" y="773439"/>
                    <a:pt x="437671" y="613121"/>
                    <a:pt x="114302" y="685800"/>
                  </a:cubicBezTo>
                  <a:cubicBezTo>
                    <a:pt x="50329" y="677729"/>
                    <a:pt x="-4299" y="640599"/>
                    <a:pt x="0" y="571498"/>
                  </a:cubicBezTo>
                  <a:cubicBezTo>
                    <a:pt x="-23612" y="347745"/>
                    <a:pt x="22055" y="219656"/>
                    <a:pt x="0" y="114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D9EAFE9-9A01-5601-12FB-BBAE9C4B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3" y="1894156"/>
            <a:ext cx="8782050" cy="358403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E88623-145F-748A-9258-F563CB4360E8}"/>
              </a:ext>
            </a:extLst>
          </p:cNvPr>
          <p:cNvSpPr/>
          <p:nvPr/>
        </p:nvSpPr>
        <p:spPr>
          <a:xfrm>
            <a:off x="1817180" y="5124516"/>
            <a:ext cx="945070" cy="189805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32A5F1-1820-8187-E907-24D662B3FF82}"/>
              </a:ext>
            </a:extLst>
          </p:cNvPr>
          <p:cNvSpPr txBox="1"/>
          <p:nvPr/>
        </p:nvSpPr>
        <p:spPr>
          <a:xfrm>
            <a:off x="3041059" y="991532"/>
            <a:ext cx="1847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＊管理者のみ可能</a:t>
            </a:r>
            <a:endParaRPr lang="ko-KR" altLang="en-US" sz="1600" dirty="0">
              <a:latin typeface="UD Digi Kyokasho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69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921979-6162-C647-5F4F-D68ED060E915}"/>
              </a:ext>
            </a:extLst>
          </p:cNvPr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EC0AE-7AFD-1A8D-B906-36C737D8268E}"/>
              </a:ext>
            </a:extLst>
          </p:cNvPr>
          <p:cNvSpPr txBox="1"/>
          <p:nvPr/>
        </p:nvSpPr>
        <p:spPr>
          <a:xfrm>
            <a:off x="0" y="43804"/>
            <a:ext cx="299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３．プロジェクト 説明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3416-D2F6-97B4-4670-871C669C78EB}"/>
              </a:ext>
            </a:extLst>
          </p:cNvPr>
          <p:cNvSpPr txBox="1"/>
          <p:nvPr/>
        </p:nvSpPr>
        <p:spPr>
          <a:xfrm>
            <a:off x="5473207" y="6381735"/>
            <a:ext cx="1245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Spring project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15955-FC9A-B921-5059-73D616E1E7A5}"/>
              </a:ext>
            </a:extLst>
          </p:cNvPr>
          <p:cNvSpPr txBox="1"/>
          <p:nvPr/>
        </p:nvSpPr>
        <p:spPr>
          <a:xfrm>
            <a:off x="4625481" y="6598593"/>
            <a:ext cx="294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7EF76B-F052-A7F2-1C35-66FD25A3B182}"/>
              </a:ext>
            </a:extLst>
          </p:cNvPr>
          <p:cNvGrpSpPr/>
          <p:nvPr/>
        </p:nvGrpSpPr>
        <p:grpSpPr>
          <a:xfrm>
            <a:off x="910891" y="898498"/>
            <a:ext cx="2083464" cy="475873"/>
            <a:chOff x="4300426" y="1430968"/>
            <a:chExt cx="3334903" cy="7731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3334D2E-C4E8-FD5A-F1D7-F79CE9948D89}"/>
                </a:ext>
              </a:extLst>
            </p:cNvPr>
            <p:cNvSpPr/>
            <p:nvPr/>
          </p:nvSpPr>
          <p:spPr>
            <a:xfrm>
              <a:off x="4482554" y="1518320"/>
              <a:ext cx="3152775" cy="685799"/>
            </a:xfrm>
            <a:custGeom>
              <a:avLst/>
              <a:gdLst>
                <a:gd name="connsiteX0" fmla="*/ 0 w 3152775"/>
                <a:gd name="connsiteY0" fmla="*/ 114302 h 685799"/>
                <a:gd name="connsiteX1" fmla="*/ 114302 w 3152775"/>
                <a:gd name="connsiteY1" fmla="*/ 0 h 685799"/>
                <a:gd name="connsiteX2" fmla="*/ 3038473 w 3152775"/>
                <a:gd name="connsiteY2" fmla="*/ 0 h 685799"/>
                <a:gd name="connsiteX3" fmla="*/ 3152775 w 3152775"/>
                <a:gd name="connsiteY3" fmla="*/ 114302 h 685799"/>
                <a:gd name="connsiteX4" fmla="*/ 3152775 w 3152775"/>
                <a:gd name="connsiteY4" fmla="*/ 571497 h 685799"/>
                <a:gd name="connsiteX5" fmla="*/ 3038473 w 3152775"/>
                <a:gd name="connsiteY5" fmla="*/ 685799 h 685799"/>
                <a:gd name="connsiteX6" fmla="*/ 114302 w 3152775"/>
                <a:gd name="connsiteY6" fmla="*/ 685799 h 685799"/>
                <a:gd name="connsiteX7" fmla="*/ 0 w 3152775"/>
                <a:gd name="connsiteY7" fmla="*/ 571497 h 685799"/>
                <a:gd name="connsiteX8" fmla="*/ 0 w 3152775"/>
                <a:gd name="connsiteY8" fmla="*/ 114302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799" fill="none" extrusionOk="0">
                  <a:moveTo>
                    <a:pt x="0" y="114302"/>
                  </a:moveTo>
                  <a:cubicBezTo>
                    <a:pt x="-1720" y="50897"/>
                    <a:pt x="52388" y="992"/>
                    <a:pt x="114302" y="0"/>
                  </a:cubicBezTo>
                  <a:cubicBezTo>
                    <a:pt x="1317877" y="130954"/>
                    <a:pt x="2592911" y="43574"/>
                    <a:pt x="3038473" y="0"/>
                  </a:cubicBezTo>
                  <a:cubicBezTo>
                    <a:pt x="3106974" y="8278"/>
                    <a:pt x="3155797" y="54877"/>
                    <a:pt x="3152775" y="114302"/>
                  </a:cubicBezTo>
                  <a:cubicBezTo>
                    <a:pt x="3129765" y="267888"/>
                    <a:pt x="3178781" y="406442"/>
                    <a:pt x="3152775" y="571497"/>
                  </a:cubicBezTo>
                  <a:cubicBezTo>
                    <a:pt x="3150431" y="635009"/>
                    <a:pt x="3092223" y="679329"/>
                    <a:pt x="3038473" y="685799"/>
                  </a:cubicBezTo>
                  <a:cubicBezTo>
                    <a:pt x="2088886" y="840996"/>
                    <a:pt x="410346" y="848819"/>
                    <a:pt x="114302" y="685799"/>
                  </a:cubicBezTo>
                  <a:cubicBezTo>
                    <a:pt x="51722" y="678395"/>
                    <a:pt x="-3789" y="636837"/>
                    <a:pt x="0" y="571497"/>
                  </a:cubicBezTo>
                  <a:cubicBezTo>
                    <a:pt x="19160" y="494259"/>
                    <a:pt x="-5730" y="324862"/>
                    <a:pt x="0" y="114302"/>
                  </a:cubicBezTo>
                  <a:close/>
                </a:path>
                <a:path w="3152775" h="685799" stroke="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177" y="242873"/>
                    <a:pt x="3180889" y="366769"/>
                    <a:pt x="3152775" y="571497"/>
                  </a:cubicBezTo>
                  <a:cubicBezTo>
                    <a:pt x="3158821" y="635341"/>
                    <a:pt x="3106357" y="676009"/>
                    <a:pt x="3038473" y="685799"/>
                  </a:cubicBezTo>
                  <a:cubicBezTo>
                    <a:pt x="1745413" y="773438"/>
                    <a:pt x="437671" y="613120"/>
                    <a:pt x="114302" y="685799"/>
                  </a:cubicBezTo>
                  <a:cubicBezTo>
                    <a:pt x="50329" y="677728"/>
                    <a:pt x="-4299" y="640598"/>
                    <a:pt x="0" y="571497"/>
                  </a:cubicBezTo>
                  <a:cubicBezTo>
                    <a:pt x="-21125" y="345944"/>
                    <a:pt x="29482" y="214174"/>
                    <a:pt x="0" y="11430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A447C6-48DC-29CB-BF6D-4CC7F29CABD2}"/>
                </a:ext>
              </a:extLst>
            </p:cNvPr>
            <p:cNvSpPr txBox="1"/>
            <p:nvPr/>
          </p:nvSpPr>
          <p:spPr>
            <a:xfrm>
              <a:off x="4421482" y="1518320"/>
              <a:ext cx="3031719" cy="600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次の世代（紹介）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  <a:latin typeface="UD Digi Kyokasho NK-B" panose="02020700000000000000" pitchFamily="18" charset="-128"/>
                <a:ea typeface="G마켓 산스 TTF Bold" panose="02000000000000000000" pitchFamily="2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34B3574-141A-8400-4E3D-C8A9B19BB42F}"/>
                </a:ext>
              </a:extLst>
            </p:cNvPr>
            <p:cNvSpPr/>
            <p:nvPr/>
          </p:nvSpPr>
          <p:spPr>
            <a:xfrm>
              <a:off x="4300426" y="1430968"/>
              <a:ext cx="3152775" cy="685800"/>
            </a:xfrm>
            <a:custGeom>
              <a:avLst/>
              <a:gdLst>
                <a:gd name="connsiteX0" fmla="*/ 0 w 3152775"/>
                <a:gd name="connsiteY0" fmla="*/ 114302 h 685800"/>
                <a:gd name="connsiteX1" fmla="*/ 114302 w 3152775"/>
                <a:gd name="connsiteY1" fmla="*/ 0 h 685800"/>
                <a:gd name="connsiteX2" fmla="*/ 3038473 w 3152775"/>
                <a:gd name="connsiteY2" fmla="*/ 0 h 685800"/>
                <a:gd name="connsiteX3" fmla="*/ 3152775 w 3152775"/>
                <a:gd name="connsiteY3" fmla="*/ 114302 h 685800"/>
                <a:gd name="connsiteX4" fmla="*/ 3152775 w 3152775"/>
                <a:gd name="connsiteY4" fmla="*/ 571498 h 685800"/>
                <a:gd name="connsiteX5" fmla="*/ 3038473 w 3152775"/>
                <a:gd name="connsiteY5" fmla="*/ 685800 h 685800"/>
                <a:gd name="connsiteX6" fmla="*/ 114302 w 3152775"/>
                <a:gd name="connsiteY6" fmla="*/ 685800 h 685800"/>
                <a:gd name="connsiteX7" fmla="*/ 0 w 3152775"/>
                <a:gd name="connsiteY7" fmla="*/ 571498 h 685800"/>
                <a:gd name="connsiteX8" fmla="*/ 0 w 3152775"/>
                <a:gd name="connsiteY8" fmla="*/ 11430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80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201" y="239733"/>
                    <a:pt x="3183123" y="362149"/>
                    <a:pt x="3152775" y="571498"/>
                  </a:cubicBezTo>
                  <a:cubicBezTo>
                    <a:pt x="3158821" y="635342"/>
                    <a:pt x="3106357" y="676010"/>
                    <a:pt x="3038473" y="685800"/>
                  </a:cubicBezTo>
                  <a:cubicBezTo>
                    <a:pt x="1745413" y="773439"/>
                    <a:pt x="437671" y="613121"/>
                    <a:pt x="114302" y="685800"/>
                  </a:cubicBezTo>
                  <a:cubicBezTo>
                    <a:pt x="50329" y="677729"/>
                    <a:pt x="-4299" y="640599"/>
                    <a:pt x="0" y="571498"/>
                  </a:cubicBezTo>
                  <a:cubicBezTo>
                    <a:pt x="-23612" y="347745"/>
                    <a:pt x="22055" y="219656"/>
                    <a:pt x="0" y="114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01FFCC16-EA29-0FA6-06A6-CE9F23EF7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57"/>
          <a:stretch/>
        </p:blipFill>
        <p:spPr>
          <a:xfrm>
            <a:off x="956165" y="2348658"/>
            <a:ext cx="5875522" cy="336824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5DD191-A168-08D0-DA46-25C58DE6E8A4}"/>
              </a:ext>
            </a:extLst>
          </p:cNvPr>
          <p:cNvSpPr/>
          <p:nvPr/>
        </p:nvSpPr>
        <p:spPr>
          <a:xfrm>
            <a:off x="1024674" y="2347670"/>
            <a:ext cx="590765" cy="225829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07D894D-C764-4816-30C5-B1DC21840A66}"/>
              </a:ext>
            </a:extLst>
          </p:cNvPr>
          <p:cNvCxnSpPr>
            <a:cxnSpLocks/>
            <a:stCxn id="19" idx="0"/>
          </p:cNvCxnSpPr>
          <p:nvPr/>
        </p:nvCxnSpPr>
        <p:spPr>
          <a:xfrm rot="5400000" flipH="1" flipV="1">
            <a:off x="4195099" y="-864794"/>
            <a:ext cx="337422" cy="6087506"/>
          </a:xfrm>
          <a:prstGeom prst="bentConnector2">
            <a:avLst/>
          </a:prstGeom>
          <a:ln w="38100">
            <a:solidFill>
              <a:srgbClr val="BC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872B55C-9ADC-6C6C-7455-D76A535D932A}"/>
              </a:ext>
            </a:extLst>
          </p:cNvPr>
          <p:cNvCxnSpPr>
            <a:cxnSpLocks/>
          </p:cNvCxnSpPr>
          <p:nvPr/>
        </p:nvCxnSpPr>
        <p:spPr>
          <a:xfrm>
            <a:off x="1981173" y="2589806"/>
            <a:ext cx="5412135" cy="2234969"/>
          </a:xfrm>
          <a:prstGeom prst="bentConnector3">
            <a:avLst>
              <a:gd name="adj1" fmla="val 18"/>
            </a:avLst>
          </a:prstGeom>
          <a:ln w="38100">
            <a:solidFill>
              <a:srgbClr val="BC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FE99B3ED-29A2-E956-073D-ECAE33316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516" y="3913451"/>
            <a:ext cx="3662566" cy="2207494"/>
          </a:xfrm>
          <a:prstGeom prst="rect">
            <a:avLst/>
          </a:prstGeom>
          <a:ln w="38100">
            <a:solidFill>
              <a:srgbClr val="BC5858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D064F39-C7BD-44B8-A244-2411A712D187}"/>
              </a:ext>
            </a:extLst>
          </p:cNvPr>
          <p:cNvSpPr/>
          <p:nvPr/>
        </p:nvSpPr>
        <p:spPr>
          <a:xfrm>
            <a:off x="1615440" y="2347670"/>
            <a:ext cx="762676" cy="235693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0672EF4F-C1C7-FEC0-1AB5-D2D4C880F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40"/>
          <a:stretch/>
        </p:blipFill>
        <p:spPr>
          <a:xfrm>
            <a:off x="7573269" y="1163317"/>
            <a:ext cx="3662566" cy="1819520"/>
          </a:xfrm>
          <a:prstGeom prst="rect">
            <a:avLst/>
          </a:prstGeom>
          <a:ln w="38100">
            <a:solidFill>
              <a:srgbClr val="BC5858"/>
            </a:solidFill>
          </a:ln>
        </p:spPr>
      </p:pic>
    </p:spTree>
    <p:extLst>
      <p:ext uri="{BB962C8B-B14F-4D97-AF65-F5344CB8AC3E}">
        <p14:creationId xmlns:p14="http://schemas.microsoft.com/office/powerpoint/2010/main" val="24596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921979-6162-C647-5F4F-D68ED060E915}"/>
              </a:ext>
            </a:extLst>
          </p:cNvPr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EC0AE-7AFD-1A8D-B906-36C737D8268E}"/>
              </a:ext>
            </a:extLst>
          </p:cNvPr>
          <p:cNvSpPr txBox="1"/>
          <p:nvPr/>
        </p:nvSpPr>
        <p:spPr>
          <a:xfrm>
            <a:off x="0" y="43804"/>
            <a:ext cx="299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３．プロジェクト 説明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3416-D2F6-97B4-4670-871C669C78EB}"/>
              </a:ext>
            </a:extLst>
          </p:cNvPr>
          <p:cNvSpPr txBox="1"/>
          <p:nvPr/>
        </p:nvSpPr>
        <p:spPr>
          <a:xfrm>
            <a:off x="5473207" y="6381735"/>
            <a:ext cx="1245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Spring project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15955-FC9A-B921-5059-73D616E1E7A5}"/>
              </a:ext>
            </a:extLst>
          </p:cNvPr>
          <p:cNvSpPr txBox="1"/>
          <p:nvPr/>
        </p:nvSpPr>
        <p:spPr>
          <a:xfrm>
            <a:off x="4625481" y="6598593"/>
            <a:ext cx="294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25C6F02-0C01-932E-B28E-9E47672F190E}"/>
              </a:ext>
            </a:extLst>
          </p:cNvPr>
          <p:cNvGrpSpPr/>
          <p:nvPr/>
        </p:nvGrpSpPr>
        <p:grpSpPr>
          <a:xfrm>
            <a:off x="910891" y="898498"/>
            <a:ext cx="2083464" cy="475873"/>
            <a:chOff x="4300426" y="1430968"/>
            <a:chExt cx="3334903" cy="77315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83E82D3-03B2-F708-59CE-9E85C3BC0378}"/>
                </a:ext>
              </a:extLst>
            </p:cNvPr>
            <p:cNvSpPr/>
            <p:nvPr/>
          </p:nvSpPr>
          <p:spPr>
            <a:xfrm>
              <a:off x="4482554" y="1518320"/>
              <a:ext cx="3152775" cy="685799"/>
            </a:xfrm>
            <a:custGeom>
              <a:avLst/>
              <a:gdLst>
                <a:gd name="connsiteX0" fmla="*/ 0 w 3152775"/>
                <a:gd name="connsiteY0" fmla="*/ 114302 h 685799"/>
                <a:gd name="connsiteX1" fmla="*/ 114302 w 3152775"/>
                <a:gd name="connsiteY1" fmla="*/ 0 h 685799"/>
                <a:gd name="connsiteX2" fmla="*/ 3038473 w 3152775"/>
                <a:gd name="connsiteY2" fmla="*/ 0 h 685799"/>
                <a:gd name="connsiteX3" fmla="*/ 3152775 w 3152775"/>
                <a:gd name="connsiteY3" fmla="*/ 114302 h 685799"/>
                <a:gd name="connsiteX4" fmla="*/ 3152775 w 3152775"/>
                <a:gd name="connsiteY4" fmla="*/ 571497 h 685799"/>
                <a:gd name="connsiteX5" fmla="*/ 3038473 w 3152775"/>
                <a:gd name="connsiteY5" fmla="*/ 685799 h 685799"/>
                <a:gd name="connsiteX6" fmla="*/ 114302 w 3152775"/>
                <a:gd name="connsiteY6" fmla="*/ 685799 h 685799"/>
                <a:gd name="connsiteX7" fmla="*/ 0 w 3152775"/>
                <a:gd name="connsiteY7" fmla="*/ 571497 h 685799"/>
                <a:gd name="connsiteX8" fmla="*/ 0 w 3152775"/>
                <a:gd name="connsiteY8" fmla="*/ 114302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799" fill="none" extrusionOk="0">
                  <a:moveTo>
                    <a:pt x="0" y="114302"/>
                  </a:moveTo>
                  <a:cubicBezTo>
                    <a:pt x="-1720" y="50897"/>
                    <a:pt x="52388" y="992"/>
                    <a:pt x="114302" y="0"/>
                  </a:cubicBezTo>
                  <a:cubicBezTo>
                    <a:pt x="1317877" y="130954"/>
                    <a:pt x="2592911" y="43574"/>
                    <a:pt x="3038473" y="0"/>
                  </a:cubicBezTo>
                  <a:cubicBezTo>
                    <a:pt x="3106974" y="8278"/>
                    <a:pt x="3155797" y="54877"/>
                    <a:pt x="3152775" y="114302"/>
                  </a:cubicBezTo>
                  <a:cubicBezTo>
                    <a:pt x="3129765" y="267888"/>
                    <a:pt x="3178781" y="406442"/>
                    <a:pt x="3152775" y="571497"/>
                  </a:cubicBezTo>
                  <a:cubicBezTo>
                    <a:pt x="3150431" y="635009"/>
                    <a:pt x="3092223" y="679329"/>
                    <a:pt x="3038473" y="685799"/>
                  </a:cubicBezTo>
                  <a:cubicBezTo>
                    <a:pt x="2088886" y="840996"/>
                    <a:pt x="410346" y="848819"/>
                    <a:pt x="114302" y="685799"/>
                  </a:cubicBezTo>
                  <a:cubicBezTo>
                    <a:pt x="51722" y="678395"/>
                    <a:pt x="-3789" y="636837"/>
                    <a:pt x="0" y="571497"/>
                  </a:cubicBezTo>
                  <a:cubicBezTo>
                    <a:pt x="19160" y="494259"/>
                    <a:pt x="-5730" y="324862"/>
                    <a:pt x="0" y="114302"/>
                  </a:cubicBezTo>
                  <a:close/>
                </a:path>
                <a:path w="3152775" h="685799" stroke="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177" y="242873"/>
                    <a:pt x="3180889" y="366769"/>
                    <a:pt x="3152775" y="571497"/>
                  </a:cubicBezTo>
                  <a:cubicBezTo>
                    <a:pt x="3158821" y="635341"/>
                    <a:pt x="3106357" y="676009"/>
                    <a:pt x="3038473" y="685799"/>
                  </a:cubicBezTo>
                  <a:cubicBezTo>
                    <a:pt x="1745413" y="773438"/>
                    <a:pt x="437671" y="613120"/>
                    <a:pt x="114302" y="685799"/>
                  </a:cubicBezTo>
                  <a:cubicBezTo>
                    <a:pt x="50329" y="677728"/>
                    <a:pt x="-4299" y="640598"/>
                    <a:pt x="0" y="571497"/>
                  </a:cubicBezTo>
                  <a:cubicBezTo>
                    <a:pt x="-21125" y="345944"/>
                    <a:pt x="29482" y="214174"/>
                    <a:pt x="0" y="11430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D75BD3-AA95-809A-E22B-F51DCACC19CC}"/>
                </a:ext>
              </a:extLst>
            </p:cNvPr>
            <p:cNvSpPr txBox="1"/>
            <p:nvPr/>
          </p:nvSpPr>
          <p:spPr>
            <a:xfrm>
              <a:off x="4421482" y="1518320"/>
              <a:ext cx="3031719" cy="600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次の世代（紹介）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  <a:latin typeface="UD Digi Kyokasho NK-B" panose="02020700000000000000" pitchFamily="18" charset="-128"/>
                <a:ea typeface="G마켓 산스 TTF Bold" panose="02000000000000000000" pitchFamily="2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D26B6B6-1262-4BFF-5057-E1B64E33F277}"/>
                </a:ext>
              </a:extLst>
            </p:cNvPr>
            <p:cNvSpPr/>
            <p:nvPr/>
          </p:nvSpPr>
          <p:spPr>
            <a:xfrm>
              <a:off x="4300426" y="1430968"/>
              <a:ext cx="3152775" cy="685800"/>
            </a:xfrm>
            <a:custGeom>
              <a:avLst/>
              <a:gdLst>
                <a:gd name="connsiteX0" fmla="*/ 0 w 3152775"/>
                <a:gd name="connsiteY0" fmla="*/ 114302 h 685800"/>
                <a:gd name="connsiteX1" fmla="*/ 114302 w 3152775"/>
                <a:gd name="connsiteY1" fmla="*/ 0 h 685800"/>
                <a:gd name="connsiteX2" fmla="*/ 3038473 w 3152775"/>
                <a:gd name="connsiteY2" fmla="*/ 0 h 685800"/>
                <a:gd name="connsiteX3" fmla="*/ 3152775 w 3152775"/>
                <a:gd name="connsiteY3" fmla="*/ 114302 h 685800"/>
                <a:gd name="connsiteX4" fmla="*/ 3152775 w 3152775"/>
                <a:gd name="connsiteY4" fmla="*/ 571498 h 685800"/>
                <a:gd name="connsiteX5" fmla="*/ 3038473 w 3152775"/>
                <a:gd name="connsiteY5" fmla="*/ 685800 h 685800"/>
                <a:gd name="connsiteX6" fmla="*/ 114302 w 3152775"/>
                <a:gd name="connsiteY6" fmla="*/ 685800 h 685800"/>
                <a:gd name="connsiteX7" fmla="*/ 0 w 3152775"/>
                <a:gd name="connsiteY7" fmla="*/ 571498 h 685800"/>
                <a:gd name="connsiteX8" fmla="*/ 0 w 3152775"/>
                <a:gd name="connsiteY8" fmla="*/ 11430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80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201" y="239733"/>
                    <a:pt x="3183123" y="362149"/>
                    <a:pt x="3152775" y="571498"/>
                  </a:cubicBezTo>
                  <a:cubicBezTo>
                    <a:pt x="3158821" y="635342"/>
                    <a:pt x="3106357" y="676010"/>
                    <a:pt x="3038473" y="685800"/>
                  </a:cubicBezTo>
                  <a:cubicBezTo>
                    <a:pt x="1745413" y="773439"/>
                    <a:pt x="437671" y="613121"/>
                    <a:pt x="114302" y="685800"/>
                  </a:cubicBezTo>
                  <a:cubicBezTo>
                    <a:pt x="50329" y="677729"/>
                    <a:pt x="-4299" y="640599"/>
                    <a:pt x="0" y="571498"/>
                  </a:cubicBezTo>
                  <a:cubicBezTo>
                    <a:pt x="-23612" y="347745"/>
                    <a:pt x="22055" y="219656"/>
                    <a:pt x="0" y="114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416F6F2-18D2-389D-37D2-C766D7D3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49" y="1920077"/>
            <a:ext cx="5613698" cy="38481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E1F109-4945-C58A-0378-368888145CF2}"/>
              </a:ext>
            </a:extLst>
          </p:cNvPr>
          <p:cNvSpPr/>
          <p:nvPr/>
        </p:nvSpPr>
        <p:spPr>
          <a:xfrm>
            <a:off x="1024675" y="2591262"/>
            <a:ext cx="590765" cy="225829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B9E5CEF-0AA0-6D1A-59E6-A46BE41D7C81}"/>
              </a:ext>
            </a:extLst>
          </p:cNvPr>
          <p:cNvCxnSpPr>
            <a:cxnSpLocks/>
            <a:stCxn id="19" idx="0"/>
          </p:cNvCxnSpPr>
          <p:nvPr/>
        </p:nvCxnSpPr>
        <p:spPr>
          <a:xfrm rot="5400000" flipH="1" flipV="1">
            <a:off x="4195100" y="-621202"/>
            <a:ext cx="337422" cy="6087506"/>
          </a:xfrm>
          <a:prstGeom prst="bentConnector2">
            <a:avLst/>
          </a:prstGeom>
          <a:ln w="38100">
            <a:solidFill>
              <a:srgbClr val="BC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9CD7591-4AF1-EC79-A8AC-E917985056B9}"/>
              </a:ext>
            </a:extLst>
          </p:cNvPr>
          <p:cNvCxnSpPr>
            <a:cxnSpLocks/>
          </p:cNvCxnSpPr>
          <p:nvPr/>
        </p:nvCxnSpPr>
        <p:spPr>
          <a:xfrm>
            <a:off x="1933545" y="2817091"/>
            <a:ext cx="5412135" cy="2234969"/>
          </a:xfrm>
          <a:prstGeom prst="bentConnector3">
            <a:avLst>
              <a:gd name="adj1" fmla="val 18"/>
            </a:avLst>
          </a:prstGeom>
          <a:ln w="38100">
            <a:solidFill>
              <a:srgbClr val="BC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D2DC03-C90B-BF34-F3EA-D9802008FAA7}"/>
              </a:ext>
            </a:extLst>
          </p:cNvPr>
          <p:cNvSpPr/>
          <p:nvPr/>
        </p:nvSpPr>
        <p:spPr>
          <a:xfrm>
            <a:off x="1615441" y="2591262"/>
            <a:ext cx="762676" cy="235693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9BBE8D7-BF04-4D71-91A3-3242826D4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4285" y="4389125"/>
            <a:ext cx="3662566" cy="1256145"/>
          </a:xfrm>
          <a:prstGeom prst="rect">
            <a:avLst/>
          </a:prstGeom>
          <a:ln w="38100">
            <a:solidFill>
              <a:srgbClr val="BC5858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01FE8DD-CF61-B2F6-803F-5DEB2240F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3279" y="1320607"/>
            <a:ext cx="3221066" cy="2203888"/>
          </a:xfrm>
          <a:prstGeom prst="rect">
            <a:avLst/>
          </a:prstGeom>
          <a:ln w="38100">
            <a:solidFill>
              <a:srgbClr val="BC5858"/>
            </a:solidFill>
          </a:ln>
        </p:spPr>
      </p:pic>
    </p:spTree>
    <p:extLst>
      <p:ext uri="{BB962C8B-B14F-4D97-AF65-F5344CB8AC3E}">
        <p14:creationId xmlns:p14="http://schemas.microsoft.com/office/powerpoint/2010/main" val="116413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1AEBA1-7A29-7679-BA8A-ABADC9D49532}"/>
              </a:ext>
            </a:extLst>
          </p:cNvPr>
          <p:cNvSpPr txBox="1"/>
          <p:nvPr/>
        </p:nvSpPr>
        <p:spPr>
          <a:xfrm>
            <a:off x="4543659" y="2467518"/>
            <a:ext cx="2978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１．プロジェクト概要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B57A2-CE94-30E6-263B-C5CBC212ECBD}"/>
              </a:ext>
            </a:extLst>
          </p:cNvPr>
          <p:cNvSpPr txBox="1"/>
          <p:nvPr/>
        </p:nvSpPr>
        <p:spPr>
          <a:xfrm>
            <a:off x="4543658" y="3697985"/>
            <a:ext cx="2978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２．使用プログラム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8C2EE-282E-22FE-8987-C254F2C8D2C4}"/>
              </a:ext>
            </a:extLst>
          </p:cNvPr>
          <p:cNvSpPr txBox="1"/>
          <p:nvPr/>
        </p:nvSpPr>
        <p:spPr>
          <a:xfrm>
            <a:off x="4543659" y="4963836"/>
            <a:ext cx="299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３．プロジェクト 説明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417F015-811E-989B-FA8B-83F1CA39E732}"/>
              </a:ext>
            </a:extLst>
          </p:cNvPr>
          <p:cNvGrpSpPr/>
          <p:nvPr/>
        </p:nvGrpSpPr>
        <p:grpSpPr>
          <a:xfrm>
            <a:off x="4943620" y="1239033"/>
            <a:ext cx="2304760" cy="506433"/>
            <a:chOff x="4300426" y="1408682"/>
            <a:chExt cx="3334903" cy="795437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FAE5421-A726-2287-F5D3-513226E07326}"/>
                </a:ext>
              </a:extLst>
            </p:cNvPr>
            <p:cNvSpPr/>
            <p:nvPr/>
          </p:nvSpPr>
          <p:spPr>
            <a:xfrm>
              <a:off x="4482554" y="1518320"/>
              <a:ext cx="3152775" cy="685799"/>
            </a:xfrm>
            <a:custGeom>
              <a:avLst/>
              <a:gdLst>
                <a:gd name="connsiteX0" fmla="*/ 0 w 3152775"/>
                <a:gd name="connsiteY0" fmla="*/ 114302 h 685799"/>
                <a:gd name="connsiteX1" fmla="*/ 114302 w 3152775"/>
                <a:gd name="connsiteY1" fmla="*/ 0 h 685799"/>
                <a:gd name="connsiteX2" fmla="*/ 3038473 w 3152775"/>
                <a:gd name="connsiteY2" fmla="*/ 0 h 685799"/>
                <a:gd name="connsiteX3" fmla="*/ 3152775 w 3152775"/>
                <a:gd name="connsiteY3" fmla="*/ 114302 h 685799"/>
                <a:gd name="connsiteX4" fmla="*/ 3152775 w 3152775"/>
                <a:gd name="connsiteY4" fmla="*/ 571497 h 685799"/>
                <a:gd name="connsiteX5" fmla="*/ 3038473 w 3152775"/>
                <a:gd name="connsiteY5" fmla="*/ 685799 h 685799"/>
                <a:gd name="connsiteX6" fmla="*/ 114302 w 3152775"/>
                <a:gd name="connsiteY6" fmla="*/ 685799 h 685799"/>
                <a:gd name="connsiteX7" fmla="*/ 0 w 3152775"/>
                <a:gd name="connsiteY7" fmla="*/ 571497 h 685799"/>
                <a:gd name="connsiteX8" fmla="*/ 0 w 3152775"/>
                <a:gd name="connsiteY8" fmla="*/ 114302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799" fill="none" extrusionOk="0">
                  <a:moveTo>
                    <a:pt x="0" y="114302"/>
                  </a:moveTo>
                  <a:cubicBezTo>
                    <a:pt x="-1720" y="50897"/>
                    <a:pt x="52388" y="992"/>
                    <a:pt x="114302" y="0"/>
                  </a:cubicBezTo>
                  <a:cubicBezTo>
                    <a:pt x="1317877" y="130954"/>
                    <a:pt x="2592911" y="43574"/>
                    <a:pt x="3038473" y="0"/>
                  </a:cubicBezTo>
                  <a:cubicBezTo>
                    <a:pt x="3106974" y="8278"/>
                    <a:pt x="3155797" y="54877"/>
                    <a:pt x="3152775" y="114302"/>
                  </a:cubicBezTo>
                  <a:cubicBezTo>
                    <a:pt x="3129765" y="267888"/>
                    <a:pt x="3178781" y="406442"/>
                    <a:pt x="3152775" y="571497"/>
                  </a:cubicBezTo>
                  <a:cubicBezTo>
                    <a:pt x="3150431" y="635009"/>
                    <a:pt x="3092223" y="679329"/>
                    <a:pt x="3038473" y="685799"/>
                  </a:cubicBezTo>
                  <a:cubicBezTo>
                    <a:pt x="2088886" y="840996"/>
                    <a:pt x="410346" y="848819"/>
                    <a:pt x="114302" y="685799"/>
                  </a:cubicBezTo>
                  <a:cubicBezTo>
                    <a:pt x="51722" y="678395"/>
                    <a:pt x="-3789" y="636837"/>
                    <a:pt x="0" y="571497"/>
                  </a:cubicBezTo>
                  <a:cubicBezTo>
                    <a:pt x="19160" y="494259"/>
                    <a:pt x="-5730" y="324862"/>
                    <a:pt x="0" y="114302"/>
                  </a:cubicBezTo>
                  <a:close/>
                </a:path>
                <a:path w="3152775" h="685799" stroke="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177" y="242873"/>
                    <a:pt x="3180889" y="366769"/>
                    <a:pt x="3152775" y="571497"/>
                  </a:cubicBezTo>
                  <a:cubicBezTo>
                    <a:pt x="3158821" y="635341"/>
                    <a:pt x="3106357" y="676009"/>
                    <a:pt x="3038473" y="685799"/>
                  </a:cubicBezTo>
                  <a:cubicBezTo>
                    <a:pt x="1745413" y="773438"/>
                    <a:pt x="437671" y="613120"/>
                    <a:pt x="114302" y="685799"/>
                  </a:cubicBezTo>
                  <a:cubicBezTo>
                    <a:pt x="50329" y="677728"/>
                    <a:pt x="-4299" y="640598"/>
                    <a:pt x="0" y="571497"/>
                  </a:cubicBezTo>
                  <a:cubicBezTo>
                    <a:pt x="-21125" y="345944"/>
                    <a:pt x="29482" y="214174"/>
                    <a:pt x="0" y="11430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6E558D-6406-6717-C02C-90979AD4D1F3}"/>
                </a:ext>
              </a:extLst>
            </p:cNvPr>
            <p:cNvSpPr txBox="1"/>
            <p:nvPr/>
          </p:nvSpPr>
          <p:spPr>
            <a:xfrm>
              <a:off x="4867093" y="1408682"/>
              <a:ext cx="2019438" cy="725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5">
                      <a:lumMod val="75000"/>
                    </a:schemeClr>
                  </a:solidFill>
                  <a:latin typeface="Yu Mincho Demibold" panose="02020600000000000000" pitchFamily="18" charset="-128"/>
                  <a:ea typeface="Yu Mincho Demibold" panose="02020600000000000000" pitchFamily="18" charset="-128"/>
                </a:rPr>
                <a:t>contents</a:t>
              </a:r>
              <a:endParaRPr lang="ko-KR" altLang="en-US" sz="2400" dirty="0">
                <a:solidFill>
                  <a:schemeClr val="accent5">
                    <a:lumMod val="75000"/>
                  </a:schemeClr>
                </a:solidFill>
                <a:latin typeface="Yu Mincho Demibold" panose="02020600000000000000" pitchFamily="18" charset="-128"/>
                <a:ea typeface="G마켓 산스 TTF Bold" panose="02000000000000000000" pitchFamily="2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C71B59C-1549-93BE-309D-A56CF7FAFA56}"/>
                </a:ext>
              </a:extLst>
            </p:cNvPr>
            <p:cNvSpPr/>
            <p:nvPr/>
          </p:nvSpPr>
          <p:spPr>
            <a:xfrm>
              <a:off x="4300426" y="1430968"/>
              <a:ext cx="3152775" cy="685800"/>
            </a:xfrm>
            <a:custGeom>
              <a:avLst/>
              <a:gdLst>
                <a:gd name="connsiteX0" fmla="*/ 0 w 3152775"/>
                <a:gd name="connsiteY0" fmla="*/ 114302 h 685800"/>
                <a:gd name="connsiteX1" fmla="*/ 114302 w 3152775"/>
                <a:gd name="connsiteY1" fmla="*/ 0 h 685800"/>
                <a:gd name="connsiteX2" fmla="*/ 3038473 w 3152775"/>
                <a:gd name="connsiteY2" fmla="*/ 0 h 685800"/>
                <a:gd name="connsiteX3" fmla="*/ 3152775 w 3152775"/>
                <a:gd name="connsiteY3" fmla="*/ 114302 h 685800"/>
                <a:gd name="connsiteX4" fmla="*/ 3152775 w 3152775"/>
                <a:gd name="connsiteY4" fmla="*/ 571498 h 685800"/>
                <a:gd name="connsiteX5" fmla="*/ 3038473 w 3152775"/>
                <a:gd name="connsiteY5" fmla="*/ 685800 h 685800"/>
                <a:gd name="connsiteX6" fmla="*/ 114302 w 3152775"/>
                <a:gd name="connsiteY6" fmla="*/ 685800 h 685800"/>
                <a:gd name="connsiteX7" fmla="*/ 0 w 3152775"/>
                <a:gd name="connsiteY7" fmla="*/ 571498 h 685800"/>
                <a:gd name="connsiteX8" fmla="*/ 0 w 3152775"/>
                <a:gd name="connsiteY8" fmla="*/ 11430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80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201" y="239733"/>
                    <a:pt x="3183123" y="362149"/>
                    <a:pt x="3152775" y="571498"/>
                  </a:cubicBezTo>
                  <a:cubicBezTo>
                    <a:pt x="3158821" y="635342"/>
                    <a:pt x="3106357" y="676010"/>
                    <a:pt x="3038473" y="685800"/>
                  </a:cubicBezTo>
                  <a:cubicBezTo>
                    <a:pt x="1745413" y="773439"/>
                    <a:pt x="437671" y="613121"/>
                    <a:pt x="114302" y="685800"/>
                  </a:cubicBezTo>
                  <a:cubicBezTo>
                    <a:pt x="50329" y="677729"/>
                    <a:pt x="-4299" y="640599"/>
                    <a:pt x="0" y="571498"/>
                  </a:cubicBezTo>
                  <a:cubicBezTo>
                    <a:pt x="-23612" y="347745"/>
                    <a:pt x="22055" y="219656"/>
                    <a:pt x="0" y="114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160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921979-6162-C647-5F4F-D68ED060E915}"/>
              </a:ext>
            </a:extLst>
          </p:cNvPr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EC0AE-7AFD-1A8D-B906-36C737D8268E}"/>
              </a:ext>
            </a:extLst>
          </p:cNvPr>
          <p:cNvSpPr txBox="1"/>
          <p:nvPr/>
        </p:nvSpPr>
        <p:spPr>
          <a:xfrm>
            <a:off x="0" y="43804"/>
            <a:ext cx="299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３．プロジェクト 説明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3416-D2F6-97B4-4670-871C669C78EB}"/>
              </a:ext>
            </a:extLst>
          </p:cNvPr>
          <p:cNvSpPr txBox="1"/>
          <p:nvPr/>
        </p:nvSpPr>
        <p:spPr>
          <a:xfrm>
            <a:off x="5473207" y="6381735"/>
            <a:ext cx="1245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Spring project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15955-FC9A-B921-5059-73D616E1E7A5}"/>
              </a:ext>
            </a:extLst>
          </p:cNvPr>
          <p:cNvSpPr txBox="1"/>
          <p:nvPr/>
        </p:nvSpPr>
        <p:spPr>
          <a:xfrm>
            <a:off x="4625481" y="6598593"/>
            <a:ext cx="294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7EF76B-F052-A7F2-1C35-66FD25A3B182}"/>
              </a:ext>
            </a:extLst>
          </p:cNvPr>
          <p:cNvGrpSpPr/>
          <p:nvPr/>
        </p:nvGrpSpPr>
        <p:grpSpPr>
          <a:xfrm>
            <a:off x="910891" y="898497"/>
            <a:ext cx="2083464" cy="475873"/>
            <a:chOff x="4300426" y="1430968"/>
            <a:chExt cx="3334903" cy="7731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3334D2E-C4E8-FD5A-F1D7-F79CE9948D89}"/>
                </a:ext>
              </a:extLst>
            </p:cNvPr>
            <p:cNvSpPr/>
            <p:nvPr/>
          </p:nvSpPr>
          <p:spPr>
            <a:xfrm>
              <a:off x="4482554" y="1518320"/>
              <a:ext cx="3152775" cy="685799"/>
            </a:xfrm>
            <a:custGeom>
              <a:avLst/>
              <a:gdLst>
                <a:gd name="connsiteX0" fmla="*/ 0 w 3152775"/>
                <a:gd name="connsiteY0" fmla="*/ 114302 h 685799"/>
                <a:gd name="connsiteX1" fmla="*/ 114302 w 3152775"/>
                <a:gd name="connsiteY1" fmla="*/ 0 h 685799"/>
                <a:gd name="connsiteX2" fmla="*/ 3038473 w 3152775"/>
                <a:gd name="connsiteY2" fmla="*/ 0 h 685799"/>
                <a:gd name="connsiteX3" fmla="*/ 3152775 w 3152775"/>
                <a:gd name="connsiteY3" fmla="*/ 114302 h 685799"/>
                <a:gd name="connsiteX4" fmla="*/ 3152775 w 3152775"/>
                <a:gd name="connsiteY4" fmla="*/ 571497 h 685799"/>
                <a:gd name="connsiteX5" fmla="*/ 3038473 w 3152775"/>
                <a:gd name="connsiteY5" fmla="*/ 685799 h 685799"/>
                <a:gd name="connsiteX6" fmla="*/ 114302 w 3152775"/>
                <a:gd name="connsiteY6" fmla="*/ 685799 h 685799"/>
                <a:gd name="connsiteX7" fmla="*/ 0 w 3152775"/>
                <a:gd name="connsiteY7" fmla="*/ 571497 h 685799"/>
                <a:gd name="connsiteX8" fmla="*/ 0 w 3152775"/>
                <a:gd name="connsiteY8" fmla="*/ 114302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799" fill="none" extrusionOk="0">
                  <a:moveTo>
                    <a:pt x="0" y="114302"/>
                  </a:moveTo>
                  <a:cubicBezTo>
                    <a:pt x="-1720" y="50897"/>
                    <a:pt x="52388" y="992"/>
                    <a:pt x="114302" y="0"/>
                  </a:cubicBezTo>
                  <a:cubicBezTo>
                    <a:pt x="1317877" y="130954"/>
                    <a:pt x="2592911" y="43574"/>
                    <a:pt x="3038473" y="0"/>
                  </a:cubicBezTo>
                  <a:cubicBezTo>
                    <a:pt x="3106974" y="8278"/>
                    <a:pt x="3155797" y="54877"/>
                    <a:pt x="3152775" y="114302"/>
                  </a:cubicBezTo>
                  <a:cubicBezTo>
                    <a:pt x="3129765" y="267888"/>
                    <a:pt x="3178781" y="406442"/>
                    <a:pt x="3152775" y="571497"/>
                  </a:cubicBezTo>
                  <a:cubicBezTo>
                    <a:pt x="3150431" y="635009"/>
                    <a:pt x="3092223" y="679329"/>
                    <a:pt x="3038473" y="685799"/>
                  </a:cubicBezTo>
                  <a:cubicBezTo>
                    <a:pt x="2088886" y="840996"/>
                    <a:pt x="410346" y="848819"/>
                    <a:pt x="114302" y="685799"/>
                  </a:cubicBezTo>
                  <a:cubicBezTo>
                    <a:pt x="51722" y="678395"/>
                    <a:pt x="-3789" y="636837"/>
                    <a:pt x="0" y="571497"/>
                  </a:cubicBezTo>
                  <a:cubicBezTo>
                    <a:pt x="19160" y="494259"/>
                    <a:pt x="-5730" y="324862"/>
                    <a:pt x="0" y="114302"/>
                  </a:cubicBezTo>
                  <a:close/>
                </a:path>
                <a:path w="3152775" h="685799" stroke="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177" y="242873"/>
                    <a:pt x="3180889" y="366769"/>
                    <a:pt x="3152775" y="571497"/>
                  </a:cubicBezTo>
                  <a:cubicBezTo>
                    <a:pt x="3158821" y="635341"/>
                    <a:pt x="3106357" y="676009"/>
                    <a:pt x="3038473" y="685799"/>
                  </a:cubicBezTo>
                  <a:cubicBezTo>
                    <a:pt x="1745413" y="773438"/>
                    <a:pt x="437671" y="613120"/>
                    <a:pt x="114302" y="685799"/>
                  </a:cubicBezTo>
                  <a:cubicBezTo>
                    <a:pt x="50329" y="677728"/>
                    <a:pt x="-4299" y="640598"/>
                    <a:pt x="0" y="571497"/>
                  </a:cubicBezTo>
                  <a:cubicBezTo>
                    <a:pt x="-21125" y="345944"/>
                    <a:pt x="29482" y="214174"/>
                    <a:pt x="0" y="11430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A447C6-48DC-29CB-BF6D-4CC7F29CABD2}"/>
                </a:ext>
              </a:extLst>
            </p:cNvPr>
            <p:cNvSpPr txBox="1"/>
            <p:nvPr/>
          </p:nvSpPr>
          <p:spPr>
            <a:xfrm>
              <a:off x="4647961" y="1518320"/>
              <a:ext cx="2713762" cy="65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管理者ページ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  <a:latin typeface="UD Digi Kyokasho NK-B" panose="02020700000000000000" pitchFamily="18" charset="-128"/>
                <a:ea typeface="G마켓 산스 TTF Bold" panose="02000000000000000000" pitchFamily="2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34B3574-141A-8400-4E3D-C8A9B19BB42F}"/>
                </a:ext>
              </a:extLst>
            </p:cNvPr>
            <p:cNvSpPr/>
            <p:nvPr/>
          </p:nvSpPr>
          <p:spPr>
            <a:xfrm>
              <a:off x="4300426" y="1430968"/>
              <a:ext cx="3152775" cy="685800"/>
            </a:xfrm>
            <a:custGeom>
              <a:avLst/>
              <a:gdLst>
                <a:gd name="connsiteX0" fmla="*/ 0 w 3152775"/>
                <a:gd name="connsiteY0" fmla="*/ 114302 h 685800"/>
                <a:gd name="connsiteX1" fmla="*/ 114302 w 3152775"/>
                <a:gd name="connsiteY1" fmla="*/ 0 h 685800"/>
                <a:gd name="connsiteX2" fmla="*/ 3038473 w 3152775"/>
                <a:gd name="connsiteY2" fmla="*/ 0 h 685800"/>
                <a:gd name="connsiteX3" fmla="*/ 3152775 w 3152775"/>
                <a:gd name="connsiteY3" fmla="*/ 114302 h 685800"/>
                <a:gd name="connsiteX4" fmla="*/ 3152775 w 3152775"/>
                <a:gd name="connsiteY4" fmla="*/ 571498 h 685800"/>
                <a:gd name="connsiteX5" fmla="*/ 3038473 w 3152775"/>
                <a:gd name="connsiteY5" fmla="*/ 685800 h 685800"/>
                <a:gd name="connsiteX6" fmla="*/ 114302 w 3152775"/>
                <a:gd name="connsiteY6" fmla="*/ 685800 h 685800"/>
                <a:gd name="connsiteX7" fmla="*/ 0 w 3152775"/>
                <a:gd name="connsiteY7" fmla="*/ 571498 h 685800"/>
                <a:gd name="connsiteX8" fmla="*/ 0 w 3152775"/>
                <a:gd name="connsiteY8" fmla="*/ 11430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80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201" y="239733"/>
                    <a:pt x="3183123" y="362149"/>
                    <a:pt x="3152775" y="571498"/>
                  </a:cubicBezTo>
                  <a:cubicBezTo>
                    <a:pt x="3158821" y="635342"/>
                    <a:pt x="3106357" y="676010"/>
                    <a:pt x="3038473" y="685800"/>
                  </a:cubicBezTo>
                  <a:cubicBezTo>
                    <a:pt x="1745413" y="773439"/>
                    <a:pt x="437671" y="613121"/>
                    <a:pt x="114302" y="685800"/>
                  </a:cubicBezTo>
                  <a:cubicBezTo>
                    <a:pt x="50329" y="677729"/>
                    <a:pt x="-4299" y="640599"/>
                    <a:pt x="0" y="571498"/>
                  </a:cubicBezTo>
                  <a:cubicBezTo>
                    <a:pt x="-23612" y="347745"/>
                    <a:pt x="22055" y="219656"/>
                    <a:pt x="0" y="114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615A706-FE8A-5A74-1CF9-FD1FD3FDE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91" y="3186987"/>
            <a:ext cx="10296431" cy="773894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C63BD0-B0FD-7013-C567-87740B103BC7}"/>
              </a:ext>
            </a:extLst>
          </p:cNvPr>
          <p:cNvSpPr/>
          <p:nvPr/>
        </p:nvSpPr>
        <p:spPr>
          <a:xfrm>
            <a:off x="9772651" y="3334097"/>
            <a:ext cx="495300" cy="189805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7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169494E-6515-EC73-3CCF-FED5847BE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16" y="2050798"/>
            <a:ext cx="9790546" cy="37460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9921979-6162-C647-5F4F-D68ED060E915}"/>
              </a:ext>
            </a:extLst>
          </p:cNvPr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EC0AE-7AFD-1A8D-B906-36C737D8268E}"/>
              </a:ext>
            </a:extLst>
          </p:cNvPr>
          <p:cNvSpPr txBox="1"/>
          <p:nvPr/>
        </p:nvSpPr>
        <p:spPr>
          <a:xfrm>
            <a:off x="0" y="43804"/>
            <a:ext cx="299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３．プロジェクト 説明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3416-D2F6-97B4-4670-871C669C78EB}"/>
              </a:ext>
            </a:extLst>
          </p:cNvPr>
          <p:cNvSpPr txBox="1"/>
          <p:nvPr/>
        </p:nvSpPr>
        <p:spPr>
          <a:xfrm>
            <a:off x="5473207" y="6381735"/>
            <a:ext cx="1245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Spring project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15955-FC9A-B921-5059-73D616E1E7A5}"/>
              </a:ext>
            </a:extLst>
          </p:cNvPr>
          <p:cNvSpPr txBox="1"/>
          <p:nvPr/>
        </p:nvSpPr>
        <p:spPr>
          <a:xfrm>
            <a:off x="4625481" y="6598593"/>
            <a:ext cx="294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7EF76B-F052-A7F2-1C35-66FD25A3B182}"/>
              </a:ext>
            </a:extLst>
          </p:cNvPr>
          <p:cNvGrpSpPr/>
          <p:nvPr/>
        </p:nvGrpSpPr>
        <p:grpSpPr>
          <a:xfrm>
            <a:off x="910891" y="898497"/>
            <a:ext cx="2083464" cy="475873"/>
            <a:chOff x="4300426" y="1430968"/>
            <a:chExt cx="3334903" cy="7731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3334D2E-C4E8-FD5A-F1D7-F79CE9948D89}"/>
                </a:ext>
              </a:extLst>
            </p:cNvPr>
            <p:cNvSpPr/>
            <p:nvPr/>
          </p:nvSpPr>
          <p:spPr>
            <a:xfrm>
              <a:off x="4482554" y="1518320"/>
              <a:ext cx="3152775" cy="685799"/>
            </a:xfrm>
            <a:custGeom>
              <a:avLst/>
              <a:gdLst>
                <a:gd name="connsiteX0" fmla="*/ 0 w 3152775"/>
                <a:gd name="connsiteY0" fmla="*/ 114302 h 685799"/>
                <a:gd name="connsiteX1" fmla="*/ 114302 w 3152775"/>
                <a:gd name="connsiteY1" fmla="*/ 0 h 685799"/>
                <a:gd name="connsiteX2" fmla="*/ 3038473 w 3152775"/>
                <a:gd name="connsiteY2" fmla="*/ 0 h 685799"/>
                <a:gd name="connsiteX3" fmla="*/ 3152775 w 3152775"/>
                <a:gd name="connsiteY3" fmla="*/ 114302 h 685799"/>
                <a:gd name="connsiteX4" fmla="*/ 3152775 w 3152775"/>
                <a:gd name="connsiteY4" fmla="*/ 571497 h 685799"/>
                <a:gd name="connsiteX5" fmla="*/ 3038473 w 3152775"/>
                <a:gd name="connsiteY5" fmla="*/ 685799 h 685799"/>
                <a:gd name="connsiteX6" fmla="*/ 114302 w 3152775"/>
                <a:gd name="connsiteY6" fmla="*/ 685799 h 685799"/>
                <a:gd name="connsiteX7" fmla="*/ 0 w 3152775"/>
                <a:gd name="connsiteY7" fmla="*/ 571497 h 685799"/>
                <a:gd name="connsiteX8" fmla="*/ 0 w 3152775"/>
                <a:gd name="connsiteY8" fmla="*/ 114302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799" fill="none" extrusionOk="0">
                  <a:moveTo>
                    <a:pt x="0" y="114302"/>
                  </a:moveTo>
                  <a:cubicBezTo>
                    <a:pt x="-1720" y="50897"/>
                    <a:pt x="52388" y="992"/>
                    <a:pt x="114302" y="0"/>
                  </a:cubicBezTo>
                  <a:cubicBezTo>
                    <a:pt x="1317877" y="130954"/>
                    <a:pt x="2592911" y="43574"/>
                    <a:pt x="3038473" y="0"/>
                  </a:cubicBezTo>
                  <a:cubicBezTo>
                    <a:pt x="3106974" y="8278"/>
                    <a:pt x="3155797" y="54877"/>
                    <a:pt x="3152775" y="114302"/>
                  </a:cubicBezTo>
                  <a:cubicBezTo>
                    <a:pt x="3129765" y="267888"/>
                    <a:pt x="3178781" y="406442"/>
                    <a:pt x="3152775" y="571497"/>
                  </a:cubicBezTo>
                  <a:cubicBezTo>
                    <a:pt x="3150431" y="635009"/>
                    <a:pt x="3092223" y="679329"/>
                    <a:pt x="3038473" y="685799"/>
                  </a:cubicBezTo>
                  <a:cubicBezTo>
                    <a:pt x="2088886" y="840996"/>
                    <a:pt x="410346" y="848819"/>
                    <a:pt x="114302" y="685799"/>
                  </a:cubicBezTo>
                  <a:cubicBezTo>
                    <a:pt x="51722" y="678395"/>
                    <a:pt x="-3789" y="636837"/>
                    <a:pt x="0" y="571497"/>
                  </a:cubicBezTo>
                  <a:cubicBezTo>
                    <a:pt x="19160" y="494259"/>
                    <a:pt x="-5730" y="324862"/>
                    <a:pt x="0" y="114302"/>
                  </a:cubicBezTo>
                  <a:close/>
                </a:path>
                <a:path w="3152775" h="685799" stroke="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177" y="242873"/>
                    <a:pt x="3180889" y="366769"/>
                    <a:pt x="3152775" y="571497"/>
                  </a:cubicBezTo>
                  <a:cubicBezTo>
                    <a:pt x="3158821" y="635341"/>
                    <a:pt x="3106357" y="676009"/>
                    <a:pt x="3038473" y="685799"/>
                  </a:cubicBezTo>
                  <a:cubicBezTo>
                    <a:pt x="1745413" y="773438"/>
                    <a:pt x="437671" y="613120"/>
                    <a:pt x="114302" y="685799"/>
                  </a:cubicBezTo>
                  <a:cubicBezTo>
                    <a:pt x="50329" y="677728"/>
                    <a:pt x="-4299" y="640598"/>
                    <a:pt x="0" y="571497"/>
                  </a:cubicBezTo>
                  <a:cubicBezTo>
                    <a:pt x="-21125" y="345944"/>
                    <a:pt x="29482" y="214174"/>
                    <a:pt x="0" y="11430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A447C6-48DC-29CB-BF6D-4CC7F29CABD2}"/>
                </a:ext>
              </a:extLst>
            </p:cNvPr>
            <p:cNvSpPr txBox="1"/>
            <p:nvPr/>
          </p:nvSpPr>
          <p:spPr>
            <a:xfrm>
              <a:off x="4647961" y="1518320"/>
              <a:ext cx="2713762" cy="65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管理者ページ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  <a:latin typeface="UD Digi Kyokasho NK-B" panose="02020700000000000000" pitchFamily="18" charset="-128"/>
                <a:ea typeface="G마켓 산스 TTF Bold" panose="02000000000000000000" pitchFamily="2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34B3574-141A-8400-4E3D-C8A9B19BB42F}"/>
                </a:ext>
              </a:extLst>
            </p:cNvPr>
            <p:cNvSpPr/>
            <p:nvPr/>
          </p:nvSpPr>
          <p:spPr>
            <a:xfrm>
              <a:off x="4300426" y="1430968"/>
              <a:ext cx="3152775" cy="685800"/>
            </a:xfrm>
            <a:custGeom>
              <a:avLst/>
              <a:gdLst>
                <a:gd name="connsiteX0" fmla="*/ 0 w 3152775"/>
                <a:gd name="connsiteY0" fmla="*/ 114302 h 685800"/>
                <a:gd name="connsiteX1" fmla="*/ 114302 w 3152775"/>
                <a:gd name="connsiteY1" fmla="*/ 0 h 685800"/>
                <a:gd name="connsiteX2" fmla="*/ 3038473 w 3152775"/>
                <a:gd name="connsiteY2" fmla="*/ 0 h 685800"/>
                <a:gd name="connsiteX3" fmla="*/ 3152775 w 3152775"/>
                <a:gd name="connsiteY3" fmla="*/ 114302 h 685800"/>
                <a:gd name="connsiteX4" fmla="*/ 3152775 w 3152775"/>
                <a:gd name="connsiteY4" fmla="*/ 571498 h 685800"/>
                <a:gd name="connsiteX5" fmla="*/ 3038473 w 3152775"/>
                <a:gd name="connsiteY5" fmla="*/ 685800 h 685800"/>
                <a:gd name="connsiteX6" fmla="*/ 114302 w 3152775"/>
                <a:gd name="connsiteY6" fmla="*/ 685800 h 685800"/>
                <a:gd name="connsiteX7" fmla="*/ 0 w 3152775"/>
                <a:gd name="connsiteY7" fmla="*/ 571498 h 685800"/>
                <a:gd name="connsiteX8" fmla="*/ 0 w 3152775"/>
                <a:gd name="connsiteY8" fmla="*/ 11430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80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201" y="239733"/>
                    <a:pt x="3183123" y="362149"/>
                    <a:pt x="3152775" y="571498"/>
                  </a:cubicBezTo>
                  <a:cubicBezTo>
                    <a:pt x="3158821" y="635342"/>
                    <a:pt x="3106357" y="676010"/>
                    <a:pt x="3038473" y="685800"/>
                  </a:cubicBezTo>
                  <a:cubicBezTo>
                    <a:pt x="1745413" y="773439"/>
                    <a:pt x="437671" y="613121"/>
                    <a:pt x="114302" y="685800"/>
                  </a:cubicBezTo>
                  <a:cubicBezTo>
                    <a:pt x="50329" y="677729"/>
                    <a:pt x="-4299" y="640599"/>
                    <a:pt x="0" y="571498"/>
                  </a:cubicBezTo>
                  <a:cubicBezTo>
                    <a:pt x="-23612" y="347745"/>
                    <a:pt x="22055" y="219656"/>
                    <a:pt x="0" y="114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8C2613-6791-C147-9F61-96C5B113D961}"/>
              </a:ext>
            </a:extLst>
          </p:cNvPr>
          <p:cNvSpPr/>
          <p:nvPr/>
        </p:nvSpPr>
        <p:spPr>
          <a:xfrm>
            <a:off x="3846112" y="3462310"/>
            <a:ext cx="384669" cy="189805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43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921979-6162-C647-5F4F-D68ED060E915}"/>
              </a:ext>
            </a:extLst>
          </p:cNvPr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EC0AE-7AFD-1A8D-B906-36C737D8268E}"/>
              </a:ext>
            </a:extLst>
          </p:cNvPr>
          <p:cNvSpPr txBox="1"/>
          <p:nvPr/>
        </p:nvSpPr>
        <p:spPr>
          <a:xfrm>
            <a:off x="0" y="43804"/>
            <a:ext cx="299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３．プロジェクト 説明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3416-D2F6-97B4-4670-871C669C78EB}"/>
              </a:ext>
            </a:extLst>
          </p:cNvPr>
          <p:cNvSpPr txBox="1"/>
          <p:nvPr/>
        </p:nvSpPr>
        <p:spPr>
          <a:xfrm>
            <a:off x="5473207" y="6381735"/>
            <a:ext cx="1245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Spring project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15955-FC9A-B921-5059-73D616E1E7A5}"/>
              </a:ext>
            </a:extLst>
          </p:cNvPr>
          <p:cNvSpPr txBox="1"/>
          <p:nvPr/>
        </p:nvSpPr>
        <p:spPr>
          <a:xfrm>
            <a:off x="4625481" y="6598593"/>
            <a:ext cx="294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7EF76B-F052-A7F2-1C35-66FD25A3B182}"/>
              </a:ext>
            </a:extLst>
          </p:cNvPr>
          <p:cNvGrpSpPr/>
          <p:nvPr/>
        </p:nvGrpSpPr>
        <p:grpSpPr>
          <a:xfrm>
            <a:off x="910891" y="898497"/>
            <a:ext cx="2083464" cy="475873"/>
            <a:chOff x="4300426" y="1430968"/>
            <a:chExt cx="3334903" cy="7731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3334D2E-C4E8-FD5A-F1D7-F79CE9948D89}"/>
                </a:ext>
              </a:extLst>
            </p:cNvPr>
            <p:cNvSpPr/>
            <p:nvPr/>
          </p:nvSpPr>
          <p:spPr>
            <a:xfrm>
              <a:off x="4482554" y="1518320"/>
              <a:ext cx="3152775" cy="685799"/>
            </a:xfrm>
            <a:custGeom>
              <a:avLst/>
              <a:gdLst>
                <a:gd name="connsiteX0" fmla="*/ 0 w 3152775"/>
                <a:gd name="connsiteY0" fmla="*/ 114302 h 685799"/>
                <a:gd name="connsiteX1" fmla="*/ 114302 w 3152775"/>
                <a:gd name="connsiteY1" fmla="*/ 0 h 685799"/>
                <a:gd name="connsiteX2" fmla="*/ 3038473 w 3152775"/>
                <a:gd name="connsiteY2" fmla="*/ 0 h 685799"/>
                <a:gd name="connsiteX3" fmla="*/ 3152775 w 3152775"/>
                <a:gd name="connsiteY3" fmla="*/ 114302 h 685799"/>
                <a:gd name="connsiteX4" fmla="*/ 3152775 w 3152775"/>
                <a:gd name="connsiteY4" fmla="*/ 571497 h 685799"/>
                <a:gd name="connsiteX5" fmla="*/ 3038473 w 3152775"/>
                <a:gd name="connsiteY5" fmla="*/ 685799 h 685799"/>
                <a:gd name="connsiteX6" fmla="*/ 114302 w 3152775"/>
                <a:gd name="connsiteY6" fmla="*/ 685799 h 685799"/>
                <a:gd name="connsiteX7" fmla="*/ 0 w 3152775"/>
                <a:gd name="connsiteY7" fmla="*/ 571497 h 685799"/>
                <a:gd name="connsiteX8" fmla="*/ 0 w 3152775"/>
                <a:gd name="connsiteY8" fmla="*/ 114302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799" fill="none" extrusionOk="0">
                  <a:moveTo>
                    <a:pt x="0" y="114302"/>
                  </a:moveTo>
                  <a:cubicBezTo>
                    <a:pt x="-1720" y="50897"/>
                    <a:pt x="52388" y="992"/>
                    <a:pt x="114302" y="0"/>
                  </a:cubicBezTo>
                  <a:cubicBezTo>
                    <a:pt x="1317877" y="130954"/>
                    <a:pt x="2592911" y="43574"/>
                    <a:pt x="3038473" y="0"/>
                  </a:cubicBezTo>
                  <a:cubicBezTo>
                    <a:pt x="3106974" y="8278"/>
                    <a:pt x="3155797" y="54877"/>
                    <a:pt x="3152775" y="114302"/>
                  </a:cubicBezTo>
                  <a:cubicBezTo>
                    <a:pt x="3129765" y="267888"/>
                    <a:pt x="3178781" y="406442"/>
                    <a:pt x="3152775" y="571497"/>
                  </a:cubicBezTo>
                  <a:cubicBezTo>
                    <a:pt x="3150431" y="635009"/>
                    <a:pt x="3092223" y="679329"/>
                    <a:pt x="3038473" y="685799"/>
                  </a:cubicBezTo>
                  <a:cubicBezTo>
                    <a:pt x="2088886" y="840996"/>
                    <a:pt x="410346" y="848819"/>
                    <a:pt x="114302" y="685799"/>
                  </a:cubicBezTo>
                  <a:cubicBezTo>
                    <a:pt x="51722" y="678395"/>
                    <a:pt x="-3789" y="636837"/>
                    <a:pt x="0" y="571497"/>
                  </a:cubicBezTo>
                  <a:cubicBezTo>
                    <a:pt x="19160" y="494259"/>
                    <a:pt x="-5730" y="324862"/>
                    <a:pt x="0" y="114302"/>
                  </a:cubicBezTo>
                  <a:close/>
                </a:path>
                <a:path w="3152775" h="685799" stroke="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177" y="242873"/>
                    <a:pt x="3180889" y="366769"/>
                    <a:pt x="3152775" y="571497"/>
                  </a:cubicBezTo>
                  <a:cubicBezTo>
                    <a:pt x="3158821" y="635341"/>
                    <a:pt x="3106357" y="676009"/>
                    <a:pt x="3038473" y="685799"/>
                  </a:cubicBezTo>
                  <a:cubicBezTo>
                    <a:pt x="1745413" y="773438"/>
                    <a:pt x="437671" y="613120"/>
                    <a:pt x="114302" y="685799"/>
                  </a:cubicBezTo>
                  <a:cubicBezTo>
                    <a:pt x="50329" y="677728"/>
                    <a:pt x="-4299" y="640598"/>
                    <a:pt x="0" y="571497"/>
                  </a:cubicBezTo>
                  <a:cubicBezTo>
                    <a:pt x="-21125" y="345944"/>
                    <a:pt x="29482" y="214174"/>
                    <a:pt x="0" y="11430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A447C6-48DC-29CB-BF6D-4CC7F29CABD2}"/>
                </a:ext>
              </a:extLst>
            </p:cNvPr>
            <p:cNvSpPr txBox="1"/>
            <p:nvPr/>
          </p:nvSpPr>
          <p:spPr>
            <a:xfrm>
              <a:off x="4647961" y="1518320"/>
              <a:ext cx="2713762" cy="65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管理者ページ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  <a:latin typeface="UD Digi Kyokasho NK-B" panose="02020700000000000000" pitchFamily="18" charset="-128"/>
                <a:ea typeface="G마켓 산스 TTF Bold" panose="02000000000000000000" pitchFamily="2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34B3574-141A-8400-4E3D-C8A9B19BB42F}"/>
                </a:ext>
              </a:extLst>
            </p:cNvPr>
            <p:cNvSpPr/>
            <p:nvPr/>
          </p:nvSpPr>
          <p:spPr>
            <a:xfrm>
              <a:off x="4300426" y="1430968"/>
              <a:ext cx="3152775" cy="685800"/>
            </a:xfrm>
            <a:custGeom>
              <a:avLst/>
              <a:gdLst>
                <a:gd name="connsiteX0" fmla="*/ 0 w 3152775"/>
                <a:gd name="connsiteY0" fmla="*/ 114302 h 685800"/>
                <a:gd name="connsiteX1" fmla="*/ 114302 w 3152775"/>
                <a:gd name="connsiteY1" fmla="*/ 0 h 685800"/>
                <a:gd name="connsiteX2" fmla="*/ 3038473 w 3152775"/>
                <a:gd name="connsiteY2" fmla="*/ 0 h 685800"/>
                <a:gd name="connsiteX3" fmla="*/ 3152775 w 3152775"/>
                <a:gd name="connsiteY3" fmla="*/ 114302 h 685800"/>
                <a:gd name="connsiteX4" fmla="*/ 3152775 w 3152775"/>
                <a:gd name="connsiteY4" fmla="*/ 571498 h 685800"/>
                <a:gd name="connsiteX5" fmla="*/ 3038473 w 3152775"/>
                <a:gd name="connsiteY5" fmla="*/ 685800 h 685800"/>
                <a:gd name="connsiteX6" fmla="*/ 114302 w 3152775"/>
                <a:gd name="connsiteY6" fmla="*/ 685800 h 685800"/>
                <a:gd name="connsiteX7" fmla="*/ 0 w 3152775"/>
                <a:gd name="connsiteY7" fmla="*/ 571498 h 685800"/>
                <a:gd name="connsiteX8" fmla="*/ 0 w 3152775"/>
                <a:gd name="connsiteY8" fmla="*/ 11430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80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201" y="239733"/>
                    <a:pt x="3183123" y="362149"/>
                    <a:pt x="3152775" y="571498"/>
                  </a:cubicBezTo>
                  <a:cubicBezTo>
                    <a:pt x="3158821" y="635342"/>
                    <a:pt x="3106357" y="676010"/>
                    <a:pt x="3038473" y="685800"/>
                  </a:cubicBezTo>
                  <a:cubicBezTo>
                    <a:pt x="1745413" y="773439"/>
                    <a:pt x="437671" y="613121"/>
                    <a:pt x="114302" y="685800"/>
                  </a:cubicBezTo>
                  <a:cubicBezTo>
                    <a:pt x="50329" y="677729"/>
                    <a:pt x="-4299" y="640599"/>
                    <a:pt x="0" y="571498"/>
                  </a:cubicBezTo>
                  <a:cubicBezTo>
                    <a:pt x="-23612" y="347745"/>
                    <a:pt x="22055" y="219656"/>
                    <a:pt x="0" y="114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870F4E8-A67C-B86F-7A74-989F2C3E7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1669828"/>
            <a:ext cx="9144000" cy="40928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77D89C-11BE-C782-17D5-AC75F63C33FF}"/>
              </a:ext>
            </a:extLst>
          </p:cNvPr>
          <p:cNvSpPr/>
          <p:nvPr/>
        </p:nvSpPr>
        <p:spPr>
          <a:xfrm>
            <a:off x="1729881" y="5494403"/>
            <a:ext cx="582313" cy="189805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921979-6162-C647-5F4F-D68ED060E915}"/>
              </a:ext>
            </a:extLst>
          </p:cNvPr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EC0AE-7AFD-1A8D-B906-36C737D8268E}"/>
              </a:ext>
            </a:extLst>
          </p:cNvPr>
          <p:cNvSpPr txBox="1"/>
          <p:nvPr/>
        </p:nvSpPr>
        <p:spPr>
          <a:xfrm>
            <a:off x="0" y="43804"/>
            <a:ext cx="299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３．プロジェクト 説明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3416-D2F6-97B4-4670-871C669C78EB}"/>
              </a:ext>
            </a:extLst>
          </p:cNvPr>
          <p:cNvSpPr txBox="1"/>
          <p:nvPr/>
        </p:nvSpPr>
        <p:spPr>
          <a:xfrm>
            <a:off x="5473207" y="6381735"/>
            <a:ext cx="1245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Spring project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15955-FC9A-B921-5059-73D616E1E7A5}"/>
              </a:ext>
            </a:extLst>
          </p:cNvPr>
          <p:cNvSpPr txBox="1"/>
          <p:nvPr/>
        </p:nvSpPr>
        <p:spPr>
          <a:xfrm>
            <a:off x="4625481" y="6598593"/>
            <a:ext cx="294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7EF76B-F052-A7F2-1C35-66FD25A3B182}"/>
              </a:ext>
            </a:extLst>
          </p:cNvPr>
          <p:cNvGrpSpPr/>
          <p:nvPr/>
        </p:nvGrpSpPr>
        <p:grpSpPr>
          <a:xfrm>
            <a:off x="910891" y="821775"/>
            <a:ext cx="2083464" cy="475873"/>
            <a:chOff x="4300426" y="1430968"/>
            <a:chExt cx="3334903" cy="77315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3334D2E-C4E8-FD5A-F1D7-F79CE9948D89}"/>
                </a:ext>
              </a:extLst>
            </p:cNvPr>
            <p:cNvSpPr/>
            <p:nvPr/>
          </p:nvSpPr>
          <p:spPr>
            <a:xfrm>
              <a:off x="4482554" y="1518320"/>
              <a:ext cx="3152775" cy="685799"/>
            </a:xfrm>
            <a:custGeom>
              <a:avLst/>
              <a:gdLst>
                <a:gd name="connsiteX0" fmla="*/ 0 w 3152775"/>
                <a:gd name="connsiteY0" fmla="*/ 114302 h 685799"/>
                <a:gd name="connsiteX1" fmla="*/ 114302 w 3152775"/>
                <a:gd name="connsiteY1" fmla="*/ 0 h 685799"/>
                <a:gd name="connsiteX2" fmla="*/ 3038473 w 3152775"/>
                <a:gd name="connsiteY2" fmla="*/ 0 h 685799"/>
                <a:gd name="connsiteX3" fmla="*/ 3152775 w 3152775"/>
                <a:gd name="connsiteY3" fmla="*/ 114302 h 685799"/>
                <a:gd name="connsiteX4" fmla="*/ 3152775 w 3152775"/>
                <a:gd name="connsiteY4" fmla="*/ 571497 h 685799"/>
                <a:gd name="connsiteX5" fmla="*/ 3038473 w 3152775"/>
                <a:gd name="connsiteY5" fmla="*/ 685799 h 685799"/>
                <a:gd name="connsiteX6" fmla="*/ 114302 w 3152775"/>
                <a:gd name="connsiteY6" fmla="*/ 685799 h 685799"/>
                <a:gd name="connsiteX7" fmla="*/ 0 w 3152775"/>
                <a:gd name="connsiteY7" fmla="*/ 571497 h 685799"/>
                <a:gd name="connsiteX8" fmla="*/ 0 w 3152775"/>
                <a:gd name="connsiteY8" fmla="*/ 114302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799" fill="none" extrusionOk="0">
                  <a:moveTo>
                    <a:pt x="0" y="114302"/>
                  </a:moveTo>
                  <a:cubicBezTo>
                    <a:pt x="-1720" y="50897"/>
                    <a:pt x="52388" y="992"/>
                    <a:pt x="114302" y="0"/>
                  </a:cubicBezTo>
                  <a:cubicBezTo>
                    <a:pt x="1317877" y="130954"/>
                    <a:pt x="2592911" y="43574"/>
                    <a:pt x="3038473" y="0"/>
                  </a:cubicBezTo>
                  <a:cubicBezTo>
                    <a:pt x="3106974" y="8278"/>
                    <a:pt x="3155797" y="54877"/>
                    <a:pt x="3152775" y="114302"/>
                  </a:cubicBezTo>
                  <a:cubicBezTo>
                    <a:pt x="3129765" y="267888"/>
                    <a:pt x="3178781" y="406442"/>
                    <a:pt x="3152775" y="571497"/>
                  </a:cubicBezTo>
                  <a:cubicBezTo>
                    <a:pt x="3150431" y="635009"/>
                    <a:pt x="3092223" y="679329"/>
                    <a:pt x="3038473" y="685799"/>
                  </a:cubicBezTo>
                  <a:cubicBezTo>
                    <a:pt x="2088886" y="840996"/>
                    <a:pt x="410346" y="848819"/>
                    <a:pt x="114302" y="685799"/>
                  </a:cubicBezTo>
                  <a:cubicBezTo>
                    <a:pt x="51722" y="678395"/>
                    <a:pt x="-3789" y="636837"/>
                    <a:pt x="0" y="571497"/>
                  </a:cubicBezTo>
                  <a:cubicBezTo>
                    <a:pt x="19160" y="494259"/>
                    <a:pt x="-5730" y="324862"/>
                    <a:pt x="0" y="114302"/>
                  </a:cubicBezTo>
                  <a:close/>
                </a:path>
                <a:path w="3152775" h="685799" stroke="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177" y="242873"/>
                    <a:pt x="3180889" y="366769"/>
                    <a:pt x="3152775" y="571497"/>
                  </a:cubicBezTo>
                  <a:cubicBezTo>
                    <a:pt x="3158821" y="635341"/>
                    <a:pt x="3106357" y="676009"/>
                    <a:pt x="3038473" y="685799"/>
                  </a:cubicBezTo>
                  <a:cubicBezTo>
                    <a:pt x="1745413" y="773438"/>
                    <a:pt x="437671" y="613120"/>
                    <a:pt x="114302" y="685799"/>
                  </a:cubicBezTo>
                  <a:cubicBezTo>
                    <a:pt x="50329" y="677728"/>
                    <a:pt x="-4299" y="640598"/>
                    <a:pt x="0" y="571497"/>
                  </a:cubicBezTo>
                  <a:cubicBezTo>
                    <a:pt x="-21125" y="345944"/>
                    <a:pt x="29482" y="214174"/>
                    <a:pt x="0" y="11430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A447C6-48DC-29CB-BF6D-4CC7F29CABD2}"/>
                </a:ext>
              </a:extLst>
            </p:cNvPr>
            <p:cNvSpPr txBox="1"/>
            <p:nvPr/>
          </p:nvSpPr>
          <p:spPr>
            <a:xfrm>
              <a:off x="4647961" y="1518320"/>
              <a:ext cx="2713762" cy="65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管理者ページ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  <a:latin typeface="UD Digi Kyokasho NK-B" panose="02020700000000000000" pitchFamily="18" charset="-128"/>
                <a:ea typeface="G마켓 산스 TTF Bold" panose="02000000000000000000" pitchFamily="2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34B3574-141A-8400-4E3D-C8A9B19BB42F}"/>
                </a:ext>
              </a:extLst>
            </p:cNvPr>
            <p:cNvSpPr/>
            <p:nvPr/>
          </p:nvSpPr>
          <p:spPr>
            <a:xfrm>
              <a:off x="4300426" y="1430968"/>
              <a:ext cx="3152775" cy="685800"/>
            </a:xfrm>
            <a:custGeom>
              <a:avLst/>
              <a:gdLst>
                <a:gd name="connsiteX0" fmla="*/ 0 w 3152775"/>
                <a:gd name="connsiteY0" fmla="*/ 114302 h 685800"/>
                <a:gd name="connsiteX1" fmla="*/ 114302 w 3152775"/>
                <a:gd name="connsiteY1" fmla="*/ 0 h 685800"/>
                <a:gd name="connsiteX2" fmla="*/ 3038473 w 3152775"/>
                <a:gd name="connsiteY2" fmla="*/ 0 h 685800"/>
                <a:gd name="connsiteX3" fmla="*/ 3152775 w 3152775"/>
                <a:gd name="connsiteY3" fmla="*/ 114302 h 685800"/>
                <a:gd name="connsiteX4" fmla="*/ 3152775 w 3152775"/>
                <a:gd name="connsiteY4" fmla="*/ 571498 h 685800"/>
                <a:gd name="connsiteX5" fmla="*/ 3038473 w 3152775"/>
                <a:gd name="connsiteY5" fmla="*/ 685800 h 685800"/>
                <a:gd name="connsiteX6" fmla="*/ 114302 w 3152775"/>
                <a:gd name="connsiteY6" fmla="*/ 685800 h 685800"/>
                <a:gd name="connsiteX7" fmla="*/ 0 w 3152775"/>
                <a:gd name="connsiteY7" fmla="*/ 571498 h 685800"/>
                <a:gd name="connsiteX8" fmla="*/ 0 w 3152775"/>
                <a:gd name="connsiteY8" fmla="*/ 11430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80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201" y="239733"/>
                    <a:pt x="3183123" y="362149"/>
                    <a:pt x="3152775" y="571498"/>
                  </a:cubicBezTo>
                  <a:cubicBezTo>
                    <a:pt x="3158821" y="635342"/>
                    <a:pt x="3106357" y="676010"/>
                    <a:pt x="3038473" y="685800"/>
                  </a:cubicBezTo>
                  <a:cubicBezTo>
                    <a:pt x="1745413" y="773439"/>
                    <a:pt x="437671" y="613121"/>
                    <a:pt x="114302" y="685800"/>
                  </a:cubicBezTo>
                  <a:cubicBezTo>
                    <a:pt x="50329" y="677729"/>
                    <a:pt x="-4299" y="640599"/>
                    <a:pt x="0" y="571498"/>
                  </a:cubicBezTo>
                  <a:cubicBezTo>
                    <a:pt x="-23612" y="347745"/>
                    <a:pt x="22055" y="219656"/>
                    <a:pt x="0" y="114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FC3FB00-F9B9-AF98-BA1E-0B382E40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449" y="1514506"/>
            <a:ext cx="7233097" cy="33981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A54402-9097-C061-F986-A0A4921AD171}"/>
              </a:ext>
            </a:extLst>
          </p:cNvPr>
          <p:cNvSpPr/>
          <p:nvPr/>
        </p:nvSpPr>
        <p:spPr>
          <a:xfrm>
            <a:off x="2479449" y="4323635"/>
            <a:ext cx="7157610" cy="302153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17CC641-CE69-4C77-EAE9-4C60F520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756" y="4842646"/>
            <a:ext cx="2023856" cy="714639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21008D7-DBE3-DEE6-6EB9-8D13E3E81982}"/>
              </a:ext>
            </a:extLst>
          </p:cNvPr>
          <p:cNvCxnSpPr>
            <a:cxnSpLocks/>
            <a:stCxn id="13" idx="2"/>
            <a:endCxn id="15" idx="1"/>
          </p:cNvCxnSpPr>
          <p:nvPr/>
        </p:nvCxnSpPr>
        <p:spPr>
          <a:xfrm rot="5400000">
            <a:off x="5208416" y="4350128"/>
            <a:ext cx="574178" cy="1125498"/>
          </a:xfrm>
          <a:prstGeom prst="bentConnector4">
            <a:avLst>
              <a:gd name="adj1" fmla="val 18884"/>
              <a:gd name="adj2" fmla="val 120311"/>
            </a:avLst>
          </a:prstGeom>
          <a:ln w="38100">
            <a:solidFill>
              <a:srgbClr val="BC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272D80-6D53-BFBF-9262-77127D57A634}"/>
              </a:ext>
            </a:extLst>
          </p:cNvPr>
          <p:cNvSpPr/>
          <p:nvPr/>
        </p:nvSpPr>
        <p:spPr>
          <a:xfrm>
            <a:off x="2479449" y="4639314"/>
            <a:ext cx="384669" cy="189805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9570DE9-395D-B0D5-DCFE-2ECE9304ED19}"/>
              </a:ext>
            </a:extLst>
          </p:cNvPr>
          <p:cNvCxnSpPr>
            <a:cxnSpLocks/>
          </p:cNvCxnSpPr>
          <p:nvPr/>
        </p:nvCxnSpPr>
        <p:spPr>
          <a:xfrm rot="5400000">
            <a:off x="2390193" y="4918375"/>
            <a:ext cx="370846" cy="192334"/>
          </a:xfrm>
          <a:prstGeom prst="bentConnector3">
            <a:avLst>
              <a:gd name="adj1" fmla="val 50000"/>
            </a:avLst>
          </a:prstGeom>
          <a:ln w="38100">
            <a:solidFill>
              <a:srgbClr val="BC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84C6FAF2-C28E-235B-03E0-CCE3A94C8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234" y="5264656"/>
            <a:ext cx="2566430" cy="98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1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6E558D-6406-6717-C02C-90979AD4D1F3}"/>
              </a:ext>
            </a:extLst>
          </p:cNvPr>
          <p:cNvSpPr txBox="1"/>
          <p:nvPr/>
        </p:nvSpPr>
        <p:spPr>
          <a:xfrm>
            <a:off x="2361283" y="2967335"/>
            <a:ext cx="7469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>
                <a:solidFill>
                  <a:schemeClr val="accent5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ありがとうございました</a:t>
            </a:r>
            <a:endParaRPr lang="ko-KR" altLang="en-US" sz="5400" dirty="0">
              <a:solidFill>
                <a:schemeClr val="accent5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527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십자형 11">
            <a:extLst>
              <a:ext uri="{FF2B5EF4-FFF2-40B4-BE49-F238E27FC236}">
                <a16:creationId xmlns:a16="http://schemas.microsoft.com/office/drawing/2014/main" id="{178CD8EF-A322-72D2-B131-F6A8D13AA9B0}"/>
              </a:ext>
            </a:extLst>
          </p:cNvPr>
          <p:cNvSpPr/>
          <p:nvPr/>
        </p:nvSpPr>
        <p:spPr>
          <a:xfrm>
            <a:off x="5420565" y="2823773"/>
            <a:ext cx="1114425" cy="1104900"/>
          </a:xfrm>
          <a:prstGeom prst="plus">
            <a:avLst>
              <a:gd name="adj" fmla="val 3706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A18F7C-2B37-1420-237A-C9BF2BB83A3A}"/>
              </a:ext>
            </a:extLst>
          </p:cNvPr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D5BFDF-6A97-063B-516A-8BC8C2D1BF99}"/>
              </a:ext>
            </a:extLst>
          </p:cNvPr>
          <p:cNvSpPr txBox="1"/>
          <p:nvPr/>
        </p:nvSpPr>
        <p:spPr>
          <a:xfrm>
            <a:off x="0" y="43804"/>
            <a:ext cx="2978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１．プロジェクト概要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9FDB67-5127-1E95-A6EA-DD6D3D890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028" y="2497408"/>
            <a:ext cx="1646835" cy="16468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FB24EB-70FD-46CD-0FA9-AB730DEC0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487" y="2608203"/>
            <a:ext cx="1536040" cy="15360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860735-5F86-9710-51FF-1427F68D3C5A}"/>
              </a:ext>
            </a:extLst>
          </p:cNvPr>
          <p:cNvSpPr txBox="1"/>
          <p:nvPr/>
        </p:nvSpPr>
        <p:spPr>
          <a:xfrm>
            <a:off x="3517812" y="2128076"/>
            <a:ext cx="90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掲示板</a:t>
            </a:r>
            <a:endParaRPr lang="ko-KR" altLang="en-US" dirty="0">
              <a:latin typeface="UD Digi Kyokasho NK-B" panose="02020700000000000000" pitchFamily="18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08AD1E-02A3-E08A-37BE-E9245FC88BFE}"/>
              </a:ext>
            </a:extLst>
          </p:cNvPr>
          <p:cNvSpPr txBox="1"/>
          <p:nvPr/>
        </p:nvSpPr>
        <p:spPr>
          <a:xfrm>
            <a:off x="7701309" y="2128076"/>
            <a:ext cx="6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教会</a:t>
            </a:r>
            <a:endParaRPr lang="ko-KR" altLang="en-US" dirty="0">
              <a:latin typeface="UD Digi Kyokasho NK-B" panose="02020700000000000000" pitchFamily="18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160AD-AE5A-DE35-9E4E-1B146F6A9467}"/>
              </a:ext>
            </a:extLst>
          </p:cNvPr>
          <p:cNvSpPr txBox="1"/>
          <p:nvPr/>
        </p:nvSpPr>
        <p:spPr>
          <a:xfrm>
            <a:off x="198766" y="6957897"/>
            <a:ext cx="389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UD Digi </a:t>
            </a:r>
            <a:r>
              <a:rPr lang="en-US" altLang="ja-JP" dirty="0" err="1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Kyokasho</a:t>
            </a:r>
            <a:r>
              <a:rPr lang="en-US" altLang="ja-JP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 NK-B</a:t>
            </a:r>
            <a:endParaRPr lang="ko-KR" altLang="en-US" dirty="0">
              <a:latin typeface="UD Digi Kyokasho NK-B" panose="02020700000000000000" pitchFamily="18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B7BD4E-573F-D617-D46D-B4E72EDAC5E5}"/>
              </a:ext>
            </a:extLst>
          </p:cNvPr>
          <p:cNvSpPr txBox="1"/>
          <p:nvPr/>
        </p:nvSpPr>
        <p:spPr>
          <a:xfrm>
            <a:off x="198766" y="7252124"/>
            <a:ext cx="339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Yu Gothic UI </a:t>
            </a:r>
            <a:r>
              <a:rPr lang="en-US" altLang="ja-JP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Semibold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0BDD93-3298-DEE8-110B-F733D02A0552}"/>
              </a:ext>
            </a:extLst>
          </p:cNvPr>
          <p:cNvSpPr txBox="1"/>
          <p:nvPr/>
        </p:nvSpPr>
        <p:spPr>
          <a:xfrm>
            <a:off x="5473207" y="6381735"/>
            <a:ext cx="1245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Spring project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F71885-28BB-2726-065D-8BA062DE79FD}"/>
              </a:ext>
            </a:extLst>
          </p:cNvPr>
          <p:cNvSpPr txBox="1"/>
          <p:nvPr/>
        </p:nvSpPr>
        <p:spPr>
          <a:xfrm>
            <a:off x="4625481" y="6598593"/>
            <a:ext cx="294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4B000C1-3D5D-ED5E-965A-F40D7A068398}"/>
              </a:ext>
            </a:extLst>
          </p:cNvPr>
          <p:cNvGrpSpPr/>
          <p:nvPr/>
        </p:nvGrpSpPr>
        <p:grpSpPr>
          <a:xfrm>
            <a:off x="895345" y="970904"/>
            <a:ext cx="2083464" cy="475873"/>
            <a:chOff x="4300426" y="1430968"/>
            <a:chExt cx="3334903" cy="77315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BA328D46-A057-0512-CB50-285C53F3228A}"/>
                </a:ext>
              </a:extLst>
            </p:cNvPr>
            <p:cNvSpPr/>
            <p:nvPr/>
          </p:nvSpPr>
          <p:spPr>
            <a:xfrm>
              <a:off x="4482554" y="1518320"/>
              <a:ext cx="3152775" cy="685799"/>
            </a:xfrm>
            <a:custGeom>
              <a:avLst/>
              <a:gdLst>
                <a:gd name="connsiteX0" fmla="*/ 0 w 3152775"/>
                <a:gd name="connsiteY0" fmla="*/ 114302 h 685799"/>
                <a:gd name="connsiteX1" fmla="*/ 114302 w 3152775"/>
                <a:gd name="connsiteY1" fmla="*/ 0 h 685799"/>
                <a:gd name="connsiteX2" fmla="*/ 3038473 w 3152775"/>
                <a:gd name="connsiteY2" fmla="*/ 0 h 685799"/>
                <a:gd name="connsiteX3" fmla="*/ 3152775 w 3152775"/>
                <a:gd name="connsiteY3" fmla="*/ 114302 h 685799"/>
                <a:gd name="connsiteX4" fmla="*/ 3152775 w 3152775"/>
                <a:gd name="connsiteY4" fmla="*/ 571497 h 685799"/>
                <a:gd name="connsiteX5" fmla="*/ 3038473 w 3152775"/>
                <a:gd name="connsiteY5" fmla="*/ 685799 h 685799"/>
                <a:gd name="connsiteX6" fmla="*/ 114302 w 3152775"/>
                <a:gd name="connsiteY6" fmla="*/ 685799 h 685799"/>
                <a:gd name="connsiteX7" fmla="*/ 0 w 3152775"/>
                <a:gd name="connsiteY7" fmla="*/ 571497 h 685799"/>
                <a:gd name="connsiteX8" fmla="*/ 0 w 3152775"/>
                <a:gd name="connsiteY8" fmla="*/ 114302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799" fill="none" extrusionOk="0">
                  <a:moveTo>
                    <a:pt x="0" y="114302"/>
                  </a:moveTo>
                  <a:cubicBezTo>
                    <a:pt x="-1720" y="50897"/>
                    <a:pt x="52388" y="992"/>
                    <a:pt x="114302" y="0"/>
                  </a:cubicBezTo>
                  <a:cubicBezTo>
                    <a:pt x="1317877" y="130954"/>
                    <a:pt x="2592911" y="43574"/>
                    <a:pt x="3038473" y="0"/>
                  </a:cubicBezTo>
                  <a:cubicBezTo>
                    <a:pt x="3106974" y="8278"/>
                    <a:pt x="3155797" y="54877"/>
                    <a:pt x="3152775" y="114302"/>
                  </a:cubicBezTo>
                  <a:cubicBezTo>
                    <a:pt x="3129765" y="267888"/>
                    <a:pt x="3178781" y="406442"/>
                    <a:pt x="3152775" y="571497"/>
                  </a:cubicBezTo>
                  <a:cubicBezTo>
                    <a:pt x="3150431" y="635009"/>
                    <a:pt x="3092223" y="679329"/>
                    <a:pt x="3038473" y="685799"/>
                  </a:cubicBezTo>
                  <a:cubicBezTo>
                    <a:pt x="2088886" y="840996"/>
                    <a:pt x="410346" y="848819"/>
                    <a:pt x="114302" y="685799"/>
                  </a:cubicBezTo>
                  <a:cubicBezTo>
                    <a:pt x="51722" y="678395"/>
                    <a:pt x="-3789" y="636837"/>
                    <a:pt x="0" y="571497"/>
                  </a:cubicBezTo>
                  <a:cubicBezTo>
                    <a:pt x="19160" y="494259"/>
                    <a:pt x="-5730" y="324862"/>
                    <a:pt x="0" y="114302"/>
                  </a:cubicBezTo>
                  <a:close/>
                </a:path>
                <a:path w="3152775" h="685799" stroke="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177" y="242873"/>
                    <a:pt x="3180889" y="366769"/>
                    <a:pt x="3152775" y="571497"/>
                  </a:cubicBezTo>
                  <a:cubicBezTo>
                    <a:pt x="3158821" y="635341"/>
                    <a:pt x="3106357" y="676009"/>
                    <a:pt x="3038473" y="685799"/>
                  </a:cubicBezTo>
                  <a:cubicBezTo>
                    <a:pt x="1745413" y="773438"/>
                    <a:pt x="437671" y="613120"/>
                    <a:pt x="114302" y="685799"/>
                  </a:cubicBezTo>
                  <a:cubicBezTo>
                    <a:pt x="50329" y="677728"/>
                    <a:pt x="-4299" y="640598"/>
                    <a:pt x="0" y="571497"/>
                  </a:cubicBezTo>
                  <a:cubicBezTo>
                    <a:pt x="-21125" y="345944"/>
                    <a:pt x="29482" y="214174"/>
                    <a:pt x="0" y="11430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D815FF-F404-EEFF-9BD4-A2AA88A5FA63}"/>
                </a:ext>
              </a:extLst>
            </p:cNvPr>
            <p:cNvSpPr txBox="1"/>
            <p:nvPr/>
          </p:nvSpPr>
          <p:spPr>
            <a:xfrm>
              <a:off x="4867093" y="1518320"/>
              <a:ext cx="2019438" cy="63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主題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  <a:latin typeface="UD Digi Kyokasho NK-B" panose="02020700000000000000" pitchFamily="18" charset="-128"/>
                <a:ea typeface="G마켓 산스 TTF Bold" panose="02000000000000000000" pitchFamily="2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C19947A-D71E-2DCB-1951-5E91CFC3CB9A}"/>
                </a:ext>
              </a:extLst>
            </p:cNvPr>
            <p:cNvSpPr/>
            <p:nvPr/>
          </p:nvSpPr>
          <p:spPr>
            <a:xfrm>
              <a:off x="4300426" y="1430968"/>
              <a:ext cx="3152775" cy="685800"/>
            </a:xfrm>
            <a:custGeom>
              <a:avLst/>
              <a:gdLst>
                <a:gd name="connsiteX0" fmla="*/ 0 w 3152775"/>
                <a:gd name="connsiteY0" fmla="*/ 114302 h 685800"/>
                <a:gd name="connsiteX1" fmla="*/ 114302 w 3152775"/>
                <a:gd name="connsiteY1" fmla="*/ 0 h 685800"/>
                <a:gd name="connsiteX2" fmla="*/ 3038473 w 3152775"/>
                <a:gd name="connsiteY2" fmla="*/ 0 h 685800"/>
                <a:gd name="connsiteX3" fmla="*/ 3152775 w 3152775"/>
                <a:gd name="connsiteY3" fmla="*/ 114302 h 685800"/>
                <a:gd name="connsiteX4" fmla="*/ 3152775 w 3152775"/>
                <a:gd name="connsiteY4" fmla="*/ 571498 h 685800"/>
                <a:gd name="connsiteX5" fmla="*/ 3038473 w 3152775"/>
                <a:gd name="connsiteY5" fmla="*/ 685800 h 685800"/>
                <a:gd name="connsiteX6" fmla="*/ 114302 w 3152775"/>
                <a:gd name="connsiteY6" fmla="*/ 685800 h 685800"/>
                <a:gd name="connsiteX7" fmla="*/ 0 w 3152775"/>
                <a:gd name="connsiteY7" fmla="*/ 571498 h 685800"/>
                <a:gd name="connsiteX8" fmla="*/ 0 w 3152775"/>
                <a:gd name="connsiteY8" fmla="*/ 11430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80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201" y="239733"/>
                    <a:pt x="3183123" y="362149"/>
                    <a:pt x="3152775" y="571498"/>
                  </a:cubicBezTo>
                  <a:cubicBezTo>
                    <a:pt x="3158821" y="635342"/>
                    <a:pt x="3106357" y="676010"/>
                    <a:pt x="3038473" y="685800"/>
                  </a:cubicBezTo>
                  <a:cubicBezTo>
                    <a:pt x="1745413" y="773439"/>
                    <a:pt x="437671" y="613121"/>
                    <a:pt x="114302" y="685800"/>
                  </a:cubicBezTo>
                  <a:cubicBezTo>
                    <a:pt x="50329" y="677729"/>
                    <a:pt x="-4299" y="640599"/>
                    <a:pt x="0" y="571498"/>
                  </a:cubicBezTo>
                  <a:cubicBezTo>
                    <a:pt x="-23612" y="347745"/>
                    <a:pt x="22055" y="219656"/>
                    <a:pt x="0" y="114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6E400293-FC1D-42E1-2840-D9B8057A7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146" y="4671210"/>
            <a:ext cx="523056" cy="5230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D069AA7-ADA3-FA5A-7022-3F5985DE8C7F}"/>
              </a:ext>
            </a:extLst>
          </p:cNvPr>
          <p:cNvSpPr txBox="1"/>
          <p:nvPr/>
        </p:nvSpPr>
        <p:spPr>
          <a:xfrm>
            <a:off x="4700437" y="4626385"/>
            <a:ext cx="4403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教会ホームページ</a:t>
            </a:r>
            <a:endParaRPr lang="ko-KR" altLang="en-US" sz="4000" dirty="0">
              <a:latin typeface="UD Digi Kyokasho NK-B" panose="02020700000000000000" pitchFamily="18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155C4-710D-BB51-E8E2-02896B7EBABE}"/>
              </a:ext>
            </a:extLst>
          </p:cNvPr>
          <p:cNvSpPr txBox="1"/>
          <p:nvPr/>
        </p:nvSpPr>
        <p:spPr>
          <a:xfrm>
            <a:off x="669241" y="5939393"/>
            <a:ext cx="67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参考</a:t>
            </a:r>
            <a:endParaRPr lang="ko-KR" altLang="en-US" dirty="0">
              <a:latin typeface="UD Digi Kyokasho NK-B" panose="02020700000000000000" pitchFamily="18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63970-76FC-38FA-8621-64E697F7C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93" y="5871966"/>
            <a:ext cx="1801621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735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9A0EE4E1-6FF5-5287-E9CF-54BABE8B69D0}"/>
              </a:ext>
            </a:extLst>
          </p:cNvPr>
          <p:cNvSpPr/>
          <p:nvPr/>
        </p:nvSpPr>
        <p:spPr>
          <a:xfrm>
            <a:off x="1150348" y="2142312"/>
            <a:ext cx="777545" cy="7074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043E5-54BC-016A-869E-C1E727F66A2A}"/>
              </a:ext>
            </a:extLst>
          </p:cNvPr>
          <p:cNvSpPr txBox="1"/>
          <p:nvPr/>
        </p:nvSpPr>
        <p:spPr>
          <a:xfrm>
            <a:off x="1050913" y="2312603"/>
            <a:ext cx="2181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endParaRPr lang="en-US" altLang="ja-JP" sz="28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A18F7C-2B37-1420-237A-C9BF2BB83A3A}"/>
              </a:ext>
            </a:extLst>
          </p:cNvPr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D5BFDF-6A97-063B-516A-8BC8C2D1BF99}"/>
              </a:ext>
            </a:extLst>
          </p:cNvPr>
          <p:cNvSpPr txBox="1"/>
          <p:nvPr/>
        </p:nvSpPr>
        <p:spPr>
          <a:xfrm>
            <a:off x="0" y="43804"/>
            <a:ext cx="2978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１．プロジェクト概要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160AD-AE5A-DE35-9E4E-1B146F6A9467}"/>
              </a:ext>
            </a:extLst>
          </p:cNvPr>
          <p:cNvSpPr txBox="1"/>
          <p:nvPr/>
        </p:nvSpPr>
        <p:spPr>
          <a:xfrm>
            <a:off x="198766" y="6957897"/>
            <a:ext cx="389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UD Digi </a:t>
            </a:r>
            <a:r>
              <a:rPr lang="en-US" altLang="ja-JP" dirty="0" err="1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Kyokasho</a:t>
            </a:r>
            <a:r>
              <a:rPr lang="en-US" altLang="ja-JP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 NK-B</a:t>
            </a:r>
            <a:endParaRPr lang="ko-KR" altLang="en-US" dirty="0">
              <a:latin typeface="UD Digi Kyokasho NK-B" panose="02020700000000000000" pitchFamily="18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B7BD4E-573F-D617-D46D-B4E72EDAC5E5}"/>
              </a:ext>
            </a:extLst>
          </p:cNvPr>
          <p:cNvSpPr txBox="1"/>
          <p:nvPr/>
        </p:nvSpPr>
        <p:spPr>
          <a:xfrm>
            <a:off x="198766" y="7252124"/>
            <a:ext cx="339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Yu Gothic UI </a:t>
            </a:r>
            <a:r>
              <a:rPr lang="en-US" altLang="ja-JP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Semibold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0BDD93-3298-DEE8-110B-F733D02A0552}"/>
              </a:ext>
            </a:extLst>
          </p:cNvPr>
          <p:cNvSpPr txBox="1"/>
          <p:nvPr/>
        </p:nvSpPr>
        <p:spPr>
          <a:xfrm>
            <a:off x="5473207" y="6381735"/>
            <a:ext cx="1245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Spring project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F71885-28BB-2726-065D-8BA062DE79FD}"/>
              </a:ext>
            </a:extLst>
          </p:cNvPr>
          <p:cNvSpPr txBox="1"/>
          <p:nvPr/>
        </p:nvSpPr>
        <p:spPr>
          <a:xfrm>
            <a:off x="4625481" y="6598593"/>
            <a:ext cx="294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4B000C1-3D5D-ED5E-965A-F40D7A068398}"/>
              </a:ext>
            </a:extLst>
          </p:cNvPr>
          <p:cNvGrpSpPr/>
          <p:nvPr/>
        </p:nvGrpSpPr>
        <p:grpSpPr>
          <a:xfrm>
            <a:off x="895346" y="1139087"/>
            <a:ext cx="2083464" cy="475873"/>
            <a:chOff x="4300426" y="1430968"/>
            <a:chExt cx="3334903" cy="77315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BA328D46-A057-0512-CB50-285C53F3228A}"/>
                </a:ext>
              </a:extLst>
            </p:cNvPr>
            <p:cNvSpPr/>
            <p:nvPr/>
          </p:nvSpPr>
          <p:spPr>
            <a:xfrm>
              <a:off x="4482554" y="1518320"/>
              <a:ext cx="3152775" cy="685799"/>
            </a:xfrm>
            <a:custGeom>
              <a:avLst/>
              <a:gdLst>
                <a:gd name="connsiteX0" fmla="*/ 0 w 3152775"/>
                <a:gd name="connsiteY0" fmla="*/ 114302 h 685799"/>
                <a:gd name="connsiteX1" fmla="*/ 114302 w 3152775"/>
                <a:gd name="connsiteY1" fmla="*/ 0 h 685799"/>
                <a:gd name="connsiteX2" fmla="*/ 3038473 w 3152775"/>
                <a:gd name="connsiteY2" fmla="*/ 0 h 685799"/>
                <a:gd name="connsiteX3" fmla="*/ 3152775 w 3152775"/>
                <a:gd name="connsiteY3" fmla="*/ 114302 h 685799"/>
                <a:gd name="connsiteX4" fmla="*/ 3152775 w 3152775"/>
                <a:gd name="connsiteY4" fmla="*/ 571497 h 685799"/>
                <a:gd name="connsiteX5" fmla="*/ 3038473 w 3152775"/>
                <a:gd name="connsiteY5" fmla="*/ 685799 h 685799"/>
                <a:gd name="connsiteX6" fmla="*/ 114302 w 3152775"/>
                <a:gd name="connsiteY6" fmla="*/ 685799 h 685799"/>
                <a:gd name="connsiteX7" fmla="*/ 0 w 3152775"/>
                <a:gd name="connsiteY7" fmla="*/ 571497 h 685799"/>
                <a:gd name="connsiteX8" fmla="*/ 0 w 3152775"/>
                <a:gd name="connsiteY8" fmla="*/ 114302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799" fill="none" extrusionOk="0">
                  <a:moveTo>
                    <a:pt x="0" y="114302"/>
                  </a:moveTo>
                  <a:cubicBezTo>
                    <a:pt x="-1720" y="50897"/>
                    <a:pt x="52388" y="992"/>
                    <a:pt x="114302" y="0"/>
                  </a:cubicBezTo>
                  <a:cubicBezTo>
                    <a:pt x="1317877" y="130954"/>
                    <a:pt x="2592911" y="43574"/>
                    <a:pt x="3038473" y="0"/>
                  </a:cubicBezTo>
                  <a:cubicBezTo>
                    <a:pt x="3106974" y="8278"/>
                    <a:pt x="3155797" y="54877"/>
                    <a:pt x="3152775" y="114302"/>
                  </a:cubicBezTo>
                  <a:cubicBezTo>
                    <a:pt x="3129765" y="267888"/>
                    <a:pt x="3178781" y="406442"/>
                    <a:pt x="3152775" y="571497"/>
                  </a:cubicBezTo>
                  <a:cubicBezTo>
                    <a:pt x="3150431" y="635009"/>
                    <a:pt x="3092223" y="679329"/>
                    <a:pt x="3038473" y="685799"/>
                  </a:cubicBezTo>
                  <a:cubicBezTo>
                    <a:pt x="2088886" y="840996"/>
                    <a:pt x="410346" y="848819"/>
                    <a:pt x="114302" y="685799"/>
                  </a:cubicBezTo>
                  <a:cubicBezTo>
                    <a:pt x="51722" y="678395"/>
                    <a:pt x="-3789" y="636837"/>
                    <a:pt x="0" y="571497"/>
                  </a:cubicBezTo>
                  <a:cubicBezTo>
                    <a:pt x="19160" y="494259"/>
                    <a:pt x="-5730" y="324862"/>
                    <a:pt x="0" y="114302"/>
                  </a:cubicBezTo>
                  <a:close/>
                </a:path>
                <a:path w="3152775" h="685799" stroke="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177" y="242873"/>
                    <a:pt x="3180889" y="366769"/>
                    <a:pt x="3152775" y="571497"/>
                  </a:cubicBezTo>
                  <a:cubicBezTo>
                    <a:pt x="3158821" y="635341"/>
                    <a:pt x="3106357" y="676009"/>
                    <a:pt x="3038473" y="685799"/>
                  </a:cubicBezTo>
                  <a:cubicBezTo>
                    <a:pt x="1745413" y="773438"/>
                    <a:pt x="437671" y="613120"/>
                    <a:pt x="114302" y="685799"/>
                  </a:cubicBezTo>
                  <a:cubicBezTo>
                    <a:pt x="50329" y="677728"/>
                    <a:pt x="-4299" y="640598"/>
                    <a:pt x="0" y="571497"/>
                  </a:cubicBezTo>
                  <a:cubicBezTo>
                    <a:pt x="-21125" y="345944"/>
                    <a:pt x="29482" y="214174"/>
                    <a:pt x="0" y="11430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D815FF-F404-EEFF-9BD4-A2AA88A5FA63}"/>
                </a:ext>
              </a:extLst>
            </p:cNvPr>
            <p:cNvSpPr txBox="1"/>
            <p:nvPr/>
          </p:nvSpPr>
          <p:spPr>
            <a:xfrm>
              <a:off x="4867092" y="1518320"/>
              <a:ext cx="2019438" cy="65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役割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  <a:latin typeface="UD Digi Kyokasho NK-B" panose="02020700000000000000" pitchFamily="18" charset="-128"/>
                <a:ea typeface="G마켓 산스 TTF Bold" panose="02000000000000000000" pitchFamily="2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C19947A-D71E-2DCB-1951-5E91CFC3CB9A}"/>
                </a:ext>
              </a:extLst>
            </p:cNvPr>
            <p:cNvSpPr/>
            <p:nvPr/>
          </p:nvSpPr>
          <p:spPr>
            <a:xfrm>
              <a:off x="4300426" y="1430968"/>
              <a:ext cx="3152775" cy="685800"/>
            </a:xfrm>
            <a:custGeom>
              <a:avLst/>
              <a:gdLst>
                <a:gd name="connsiteX0" fmla="*/ 0 w 3152775"/>
                <a:gd name="connsiteY0" fmla="*/ 114302 h 685800"/>
                <a:gd name="connsiteX1" fmla="*/ 114302 w 3152775"/>
                <a:gd name="connsiteY1" fmla="*/ 0 h 685800"/>
                <a:gd name="connsiteX2" fmla="*/ 3038473 w 3152775"/>
                <a:gd name="connsiteY2" fmla="*/ 0 h 685800"/>
                <a:gd name="connsiteX3" fmla="*/ 3152775 w 3152775"/>
                <a:gd name="connsiteY3" fmla="*/ 114302 h 685800"/>
                <a:gd name="connsiteX4" fmla="*/ 3152775 w 3152775"/>
                <a:gd name="connsiteY4" fmla="*/ 571498 h 685800"/>
                <a:gd name="connsiteX5" fmla="*/ 3038473 w 3152775"/>
                <a:gd name="connsiteY5" fmla="*/ 685800 h 685800"/>
                <a:gd name="connsiteX6" fmla="*/ 114302 w 3152775"/>
                <a:gd name="connsiteY6" fmla="*/ 685800 h 685800"/>
                <a:gd name="connsiteX7" fmla="*/ 0 w 3152775"/>
                <a:gd name="connsiteY7" fmla="*/ 571498 h 685800"/>
                <a:gd name="connsiteX8" fmla="*/ 0 w 3152775"/>
                <a:gd name="connsiteY8" fmla="*/ 11430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80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201" y="239733"/>
                    <a:pt x="3183123" y="362149"/>
                    <a:pt x="3152775" y="571498"/>
                  </a:cubicBezTo>
                  <a:cubicBezTo>
                    <a:pt x="3158821" y="635342"/>
                    <a:pt x="3106357" y="676010"/>
                    <a:pt x="3038473" y="685800"/>
                  </a:cubicBezTo>
                  <a:cubicBezTo>
                    <a:pt x="1745413" y="773439"/>
                    <a:pt x="437671" y="613121"/>
                    <a:pt x="114302" y="685800"/>
                  </a:cubicBezTo>
                  <a:cubicBezTo>
                    <a:pt x="50329" y="677729"/>
                    <a:pt x="-4299" y="640599"/>
                    <a:pt x="0" y="571498"/>
                  </a:cubicBezTo>
                  <a:cubicBezTo>
                    <a:pt x="-23612" y="347745"/>
                    <a:pt x="22055" y="219656"/>
                    <a:pt x="0" y="114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810016C-0E8F-0FB1-3173-2CBA2A934684}"/>
              </a:ext>
            </a:extLst>
          </p:cNvPr>
          <p:cNvSpPr txBox="1"/>
          <p:nvPr/>
        </p:nvSpPr>
        <p:spPr>
          <a:xfrm>
            <a:off x="1299084" y="3136198"/>
            <a:ext cx="2181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　</a:t>
            </a:r>
            <a:endParaRPr lang="en-US" altLang="ja-JP" sz="28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D9F4F-EB83-3C04-6F81-D9FA0697397F}"/>
              </a:ext>
            </a:extLst>
          </p:cNvPr>
          <p:cNvSpPr txBox="1"/>
          <p:nvPr/>
        </p:nvSpPr>
        <p:spPr>
          <a:xfrm>
            <a:off x="1150347" y="3959241"/>
            <a:ext cx="2181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endParaRPr lang="en-US" altLang="ja-JP" sz="28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D4849-BB90-A5E4-BBE4-C15C065C679C}"/>
              </a:ext>
            </a:extLst>
          </p:cNvPr>
          <p:cNvSpPr txBox="1"/>
          <p:nvPr/>
        </p:nvSpPr>
        <p:spPr>
          <a:xfrm>
            <a:off x="1150347" y="4799248"/>
            <a:ext cx="2076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F6F02-FFE3-B047-1C67-74A0B71CEBCB}"/>
              </a:ext>
            </a:extLst>
          </p:cNvPr>
          <p:cNvSpPr txBox="1"/>
          <p:nvPr/>
        </p:nvSpPr>
        <p:spPr>
          <a:xfrm>
            <a:off x="3589666" y="2368778"/>
            <a:ext cx="3976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チーム長、コード作成及び監督</a:t>
            </a:r>
            <a:endParaRPr lang="en-US" altLang="ja-JP" sz="200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2ADA0E-1E56-5109-26FA-9F57C789B349}"/>
              </a:ext>
            </a:extLst>
          </p:cNvPr>
          <p:cNvSpPr txBox="1"/>
          <p:nvPr/>
        </p:nvSpPr>
        <p:spPr>
          <a:xfrm>
            <a:off x="3639382" y="3240154"/>
            <a:ext cx="250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JSP</a:t>
            </a:r>
            <a:r>
              <a:rPr lang="ja-JP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en-US" altLang="ja-JP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CSS</a:t>
            </a:r>
            <a:r>
              <a:rPr lang="ja-JP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コード作成</a:t>
            </a:r>
            <a:endParaRPr lang="en-US" altLang="ja-JP" sz="200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103D9C-7980-D39D-BDEE-A1A6A3E5A95F}"/>
              </a:ext>
            </a:extLst>
          </p:cNvPr>
          <p:cNvSpPr txBox="1"/>
          <p:nvPr/>
        </p:nvSpPr>
        <p:spPr>
          <a:xfrm>
            <a:off x="3639382" y="4810575"/>
            <a:ext cx="2561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JAVA</a:t>
            </a:r>
            <a:r>
              <a:rPr lang="ja-JP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en-US" altLang="ja-JP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JSP</a:t>
            </a:r>
            <a:r>
              <a:rPr lang="ja-JP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コード作成</a:t>
            </a:r>
            <a:endParaRPr lang="en-US" altLang="ja-JP" sz="200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2C72-F223-B52D-3336-28E2769E4CCD}"/>
              </a:ext>
            </a:extLst>
          </p:cNvPr>
          <p:cNvSpPr txBox="1"/>
          <p:nvPr/>
        </p:nvSpPr>
        <p:spPr>
          <a:xfrm>
            <a:off x="3639382" y="4020796"/>
            <a:ext cx="250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JSP</a:t>
            </a:r>
            <a:r>
              <a:rPr lang="ja-JP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en-US" altLang="ja-JP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CSS</a:t>
            </a:r>
            <a:r>
              <a:rPr lang="ja-JP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コード作成</a:t>
            </a:r>
            <a:endParaRPr lang="en-US" altLang="ja-JP" sz="200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2142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6E558D-6406-6717-C02C-90979AD4D1F3}"/>
              </a:ext>
            </a:extLst>
          </p:cNvPr>
          <p:cNvSpPr txBox="1"/>
          <p:nvPr/>
        </p:nvSpPr>
        <p:spPr>
          <a:xfrm>
            <a:off x="5473207" y="6381735"/>
            <a:ext cx="1245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Spring project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8AA5B-A90B-4619-82D9-879BBEF11398}"/>
              </a:ext>
            </a:extLst>
          </p:cNvPr>
          <p:cNvSpPr txBox="1"/>
          <p:nvPr/>
        </p:nvSpPr>
        <p:spPr>
          <a:xfrm>
            <a:off x="4625481" y="6598593"/>
            <a:ext cx="294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707AA5-A45F-9B42-2660-CFB0ACD57D6D}"/>
              </a:ext>
            </a:extLst>
          </p:cNvPr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84D697-B457-78E0-3186-9E52F9A0A81C}"/>
              </a:ext>
            </a:extLst>
          </p:cNvPr>
          <p:cNvSpPr txBox="1"/>
          <p:nvPr/>
        </p:nvSpPr>
        <p:spPr>
          <a:xfrm>
            <a:off x="0" y="68560"/>
            <a:ext cx="2978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２．使用プログラム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9956EB6-7CD9-0F05-8B78-320EFD47CF93}"/>
              </a:ext>
            </a:extLst>
          </p:cNvPr>
          <p:cNvGrpSpPr/>
          <p:nvPr/>
        </p:nvGrpSpPr>
        <p:grpSpPr>
          <a:xfrm>
            <a:off x="1105801" y="1800661"/>
            <a:ext cx="8734812" cy="3165048"/>
            <a:chOff x="1100082" y="1708345"/>
            <a:chExt cx="8734812" cy="3165048"/>
          </a:xfrm>
        </p:grpSpPr>
        <p:pic>
          <p:nvPicPr>
            <p:cNvPr id="18" name="Picture 2" descr="톰캣에 대한 이미지 검색결과">
              <a:extLst>
                <a:ext uri="{FF2B5EF4-FFF2-40B4-BE49-F238E27FC236}">
                  <a16:creationId xmlns:a16="http://schemas.microsoft.com/office/drawing/2014/main" id="{162765C5-CE85-2E37-C725-F224B60572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5020" y="1954772"/>
              <a:ext cx="689874" cy="485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ABFE3B8F-78DF-0BF4-512A-C11242A691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146" y="2016735"/>
              <a:ext cx="1274048" cy="298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05698B0B-079F-9536-31C6-223F70399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226" y="2061570"/>
              <a:ext cx="1274048" cy="234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C985D87-F645-0D61-3EDC-12E47CABD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306" y="2056286"/>
              <a:ext cx="1033682" cy="304612"/>
            </a:xfrm>
            <a:prstGeom prst="rect">
              <a:avLst/>
            </a:prstGeom>
          </p:spPr>
        </p:pic>
        <p:pic>
          <p:nvPicPr>
            <p:cNvPr id="23" name="그림 22" descr="텍스트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694266AB-8A5F-7FC7-DD49-72E9BB9AD7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563" b="-9247"/>
            <a:stretch/>
          </p:blipFill>
          <p:spPr>
            <a:xfrm>
              <a:off x="3592418" y="3083378"/>
              <a:ext cx="546446" cy="676286"/>
            </a:xfrm>
            <a:prstGeom prst="rect">
              <a:avLst/>
            </a:prstGeom>
          </p:spPr>
        </p:pic>
        <p:pic>
          <p:nvPicPr>
            <p:cNvPr id="24" name="그림 23" descr="텍스트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769A11ED-7843-BEB3-8D0D-86BB9E7B3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18" r="33546"/>
            <a:stretch/>
          </p:blipFill>
          <p:spPr>
            <a:xfrm>
              <a:off x="4554971" y="3059328"/>
              <a:ext cx="582516" cy="682368"/>
            </a:xfrm>
            <a:prstGeom prst="rect">
              <a:avLst/>
            </a:prstGeom>
          </p:spPr>
        </p:pic>
        <p:pic>
          <p:nvPicPr>
            <p:cNvPr id="25" name="그림 24" descr="텍스트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F63190BD-F861-FBB9-6718-A9203E37BD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64" t="1" b="-4506"/>
            <a:stretch/>
          </p:blipFill>
          <p:spPr>
            <a:xfrm>
              <a:off x="5553594" y="3096226"/>
              <a:ext cx="561632" cy="687546"/>
            </a:xfrm>
            <a:prstGeom prst="rect">
              <a:avLst/>
            </a:prstGeom>
          </p:spPr>
        </p:pic>
        <p:pic>
          <p:nvPicPr>
            <p:cNvPr id="26" name="Picture 12" descr="ORACLE] SQL Developer 설치">
              <a:extLst>
                <a:ext uri="{FF2B5EF4-FFF2-40B4-BE49-F238E27FC236}">
                  <a16:creationId xmlns:a16="http://schemas.microsoft.com/office/drawing/2014/main" id="{1D173128-D2FA-8AB7-6D9E-10713B69FF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8263" y="3931281"/>
              <a:ext cx="942112" cy="94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CF6241F6-0C54-3FB1-EDC8-B14970E606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6877" y="4151366"/>
              <a:ext cx="549166" cy="549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BBD3267-3A37-B1FA-24A5-DF8319A071A9}"/>
                </a:ext>
              </a:extLst>
            </p:cNvPr>
            <p:cNvGrpSpPr/>
            <p:nvPr/>
          </p:nvGrpSpPr>
          <p:grpSpPr>
            <a:xfrm>
              <a:off x="1100082" y="1943773"/>
              <a:ext cx="2083464" cy="475873"/>
              <a:chOff x="4300426" y="1430968"/>
              <a:chExt cx="3334903" cy="773151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6198CFE7-6349-DFCA-22CC-11712E5511D5}"/>
                  </a:ext>
                </a:extLst>
              </p:cNvPr>
              <p:cNvSpPr/>
              <p:nvPr/>
            </p:nvSpPr>
            <p:spPr>
              <a:xfrm>
                <a:off x="4482554" y="1518320"/>
                <a:ext cx="3152775" cy="685799"/>
              </a:xfrm>
              <a:custGeom>
                <a:avLst/>
                <a:gdLst>
                  <a:gd name="connsiteX0" fmla="*/ 0 w 3152775"/>
                  <a:gd name="connsiteY0" fmla="*/ 114302 h 685799"/>
                  <a:gd name="connsiteX1" fmla="*/ 114302 w 3152775"/>
                  <a:gd name="connsiteY1" fmla="*/ 0 h 685799"/>
                  <a:gd name="connsiteX2" fmla="*/ 3038473 w 3152775"/>
                  <a:gd name="connsiteY2" fmla="*/ 0 h 685799"/>
                  <a:gd name="connsiteX3" fmla="*/ 3152775 w 3152775"/>
                  <a:gd name="connsiteY3" fmla="*/ 114302 h 685799"/>
                  <a:gd name="connsiteX4" fmla="*/ 3152775 w 3152775"/>
                  <a:gd name="connsiteY4" fmla="*/ 571497 h 685799"/>
                  <a:gd name="connsiteX5" fmla="*/ 3038473 w 3152775"/>
                  <a:gd name="connsiteY5" fmla="*/ 685799 h 685799"/>
                  <a:gd name="connsiteX6" fmla="*/ 114302 w 3152775"/>
                  <a:gd name="connsiteY6" fmla="*/ 685799 h 685799"/>
                  <a:gd name="connsiteX7" fmla="*/ 0 w 3152775"/>
                  <a:gd name="connsiteY7" fmla="*/ 571497 h 685799"/>
                  <a:gd name="connsiteX8" fmla="*/ 0 w 3152775"/>
                  <a:gd name="connsiteY8" fmla="*/ 114302 h 685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2775" h="685799" fill="none" extrusionOk="0">
                    <a:moveTo>
                      <a:pt x="0" y="114302"/>
                    </a:moveTo>
                    <a:cubicBezTo>
                      <a:pt x="-1720" y="50897"/>
                      <a:pt x="52388" y="992"/>
                      <a:pt x="114302" y="0"/>
                    </a:cubicBezTo>
                    <a:cubicBezTo>
                      <a:pt x="1317877" y="130954"/>
                      <a:pt x="2592911" y="43574"/>
                      <a:pt x="3038473" y="0"/>
                    </a:cubicBezTo>
                    <a:cubicBezTo>
                      <a:pt x="3106974" y="8278"/>
                      <a:pt x="3155797" y="54877"/>
                      <a:pt x="3152775" y="114302"/>
                    </a:cubicBezTo>
                    <a:cubicBezTo>
                      <a:pt x="3129765" y="267888"/>
                      <a:pt x="3178781" y="406442"/>
                      <a:pt x="3152775" y="571497"/>
                    </a:cubicBezTo>
                    <a:cubicBezTo>
                      <a:pt x="3150431" y="635009"/>
                      <a:pt x="3092223" y="679329"/>
                      <a:pt x="3038473" y="685799"/>
                    </a:cubicBezTo>
                    <a:cubicBezTo>
                      <a:pt x="2088886" y="840996"/>
                      <a:pt x="410346" y="848819"/>
                      <a:pt x="114302" y="685799"/>
                    </a:cubicBezTo>
                    <a:cubicBezTo>
                      <a:pt x="51722" y="678395"/>
                      <a:pt x="-3789" y="636837"/>
                      <a:pt x="0" y="571497"/>
                    </a:cubicBezTo>
                    <a:cubicBezTo>
                      <a:pt x="19160" y="494259"/>
                      <a:pt x="-5730" y="324862"/>
                      <a:pt x="0" y="114302"/>
                    </a:cubicBezTo>
                    <a:close/>
                  </a:path>
                  <a:path w="3152775" h="685799" stroke="0" extrusionOk="0">
                    <a:moveTo>
                      <a:pt x="0" y="114302"/>
                    </a:moveTo>
                    <a:cubicBezTo>
                      <a:pt x="-3747" y="48864"/>
                      <a:pt x="47803" y="1266"/>
                      <a:pt x="114302" y="0"/>
                    </a:cubicBezTo>
                    <a:cubicBezTo>
                      <a:pt x="433994" y="132882"/>
                      <a:pt x="2224452" y="-84951"/>
                      <a:pt x="3038473" y="0"/>
                    </a:cubicBezTo>
                    <a:cubicBezTo>
                      <a:pt x="3095730" y="5733"/>
                      <a:pt x="3151876" y="56144"/>
                      <a:pt x="3152775" y="114302"/>
                    </a:cubicBezTo>
                    <a:cubicBezTo>
                      <a:pt x="3120177" y="242873"/>
                      <a:pt x="3180889" y="366769"/>
                      <a:pt x="3152775" y="571497"/>
                    </a:cubicBezTo>
                    <a:cubicBezTo>
                      <a:pt x="3158821" y="635341"/>
                      <a:pt x="3106357" y="676009"/>
                      <a:pt x="3038473" y="685799"/>
                    </a:cubicBezTo>
                    <a:cubicBezTo>
                      <a:pt x="1745413" y="773438"/>
                      <a:pt x="437671" y="613120"/>
                      <a:pt x="114302" y="685799"/>
                    </a:cubicBezTo>
                    <a:cubicBezTo>
                      <a:pt x="50329" y="677728"/>
                      <a:pt x="-4299" y="640598"/>
                      <a:pt x="0" y="571497"/>
                    </a:cubicBezTo>
                    <a:cubicBezTo>
                      <a:pt x="-21125" y="345944"/>
                      <a:pt x="29482" y="214174"/>
                      <a:pt x="0" y="114302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B5CF92B-4EC4-F5E6-B249-2F4CB90D9E89}"/>
                  </a:ext>
                </a:extLst>
              </p:cNvPr>
              <p:cNvSpPr txBox="1"/>
              <p:nvPr/>
            </p:nvSpPr>
            <p:spPr>
              <a:xfrm>
                <a:off x="4680426" y="1518320"/>
                <a:ext cx="2440527" cy="650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accent5">
                        <a:lumMod val="75000"/>
                      </a:schemeClr>
                    </a:solidFill>
                    <a:latin typeface="UD Digi Kyokasho NK-B" panose="02020700000000000000" pitchFamily="18" charset="-128"/>
                    <a:ea typeface="UD Digi Kyokasho NK-B" panose="02020700000000000000" pitchFamily="18" charset="-128"/>
                  </a:rPr>
                  <a:t>Back-End</a:t>
                </a:r>
                <a:endParaRPr lang="ko-KR" altLang="en-US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67ABB332-036F-398A-DBD5-8FC75BA19E96}"/>
                  </a:ext>
                </a:extLst>
              </p:cNvPr>
              <p:cNvSpPr/>
              <p:nvPr/>
            </p:nvSpPr>
            <p:spPr>
              <a:xfrm>
                <a:off x="4300426" y="1430968"/>
                <a:ext cx="3152775" cy="685800"/>
              </a:xfrm>
              <a:custGeom>
                <a:avLst/>
                <a:gdLst>
                  <a:gd name="connsiteX0" fmla="*/ 0 w 3152775"/>
                  <a:gd name="connsiteY0" fmla="*/ 114302 h 685800"/>
                  <a:gd name="connsiteX1" fmla="*/ 114302 w 3152775"/>
                  <a:gd name="connsiteY1" fmla="*/ 0 h 685800"/>
                  <a:gd name="connsiteX2" fmla="*/ 3038473 w 3152775"/>
                  <a:gd name="connsiteY2" fmla="*/ 0 h 685800"/>
                  <a:gd name="connsiteX3" fmla="*/ 3152775 w 3152775"/>
                  <a:gd name="connsiteY3" fmla="*/ 114302 h 685800"/>
                  <a:gd name="connsiteX4" fmla="*/ 3152775 w 3152775"/>
                  <a:gd name="connsiteY4" fmla="*/ 571498 h 685800"/>
                  <a:gd name="connsiteX5" fmla="*/ 3038473 w 3152775"/>
                  <a:gd name="connsiteY5" fmla="*/ 685800 h 685800"/>
                  <a:gd name="connsiteX6" fmla="*/ 114302 w 3152775"/>
                  <a:gd name="connsiteY6" fmla="*/ 685800 h 685800"/>
                  <a:gd name="connsiteX7" fmla="*/ 0 w 3152775"/>
                  <a:gd name="connsiteY7" fmla="*/ 571498 h 685800"/>
                  <a:gd name="connsiteX8" fmla="*/ 0 w 3152775"/>
                  <a:gd name="connsiteY8" fmla="*/ 114302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2775" h="685800" extrusionOk="0">
                    <a:moveTo>
                      <a:pt x="0" y="114302"/>
                    </a:moveTo>
                    <a:cubicBezTo>
                      <a:pt x="-3747" y="48864"/>
                      <a:pt x="47803" y="1266"/>
                      <a:pt x="114302" y="0"/>
                    </a:cubicBezTo>
                    <a:cubicBezTo>
                      <a:pt x="433994" y="132882"/>
                      <a:pt x="2224452" y="-84951"/>
                      <a:pt x="3038473" y="0"/>
                    </a:cubicBezTo>
                    <a:cubicBezTo>
                      <a:pt x="3095730" y="5733"/>
                      <a:pt x="3151876" y="56144"/>
                      <a:pt x="3152775" y="114302"/>
                    </a:cubicBezTo>
                    <a:cubicBezTo>
                      <a:pt x="3120201" y="239733"/>
                      <a:pt x="3183123" y="362149"/>
                      <a:pt x="3152775" y="571498"/>
                    </a:cubicBezTo>
                    <a:cubicBezTo>
                      <a:pt x="3158821" y="635342"/>
                      <a:pt x="3106357" y="676010"/>
                      <a:pt x="3038473" y="685800"/>
                    </a:cubicBezTo>
                    <a:cubicBezTo>
                      <a:pt x="1745413" y="773439"/>
                      <a:pt x="437671" y="613121"/>
                      <a:pt x="114302" y="685800"/>
                    </a:cubicBezTo>
                    <a:cubicBezTo>
                      <a:pt x="50329" y="677729"/>
                      <a:pt x="-4299" y="640599"/>
                      <a:pt x="0" y="571498"/>
                    </a:cubicBezTo>
                    <a:cubicBezTo>
                      <a:pt x="-23612" y="347745"/>
                      <a:pt x="22055" y="219656"/>
                      <a:pt x="0" y="114302"/>
                    </a:cubicBez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96DFC2B-519B-2B28-543C-DE51DCFDE997}"/>
                </a:ext>
              </a:extLst>
            </p:cNvPr>
            <p:cNvGrpSpPr/>
            <p:nvPr/>
          </p:nvGrpSpPr>
          <p:grpSpPr>
            <a:xfrm>
              <a:off x="1115000" y="3061741"/>
              <a:ext cx="2083464" cy="545949"/>
              <a:chOff x="4300426" y="1317115"/>
              <a:chExt cx="3334903" cy="887004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75FC5525-3F3B-9C94-1014-F3D88024EB4D}"/>
                  </a:ext>
                </a:extLst>
              </p:cNvPr>
              <p:cNvSpPr/>
              <p:nvPr/>
            </p:nvSpPr>
            <p:spPr>
              <a:xfrm>
                <a:off x="4482554" y="1518320"/>
                <a:ext cx="3152775" cy="685799"/>
              </a:xfrm>
              <a:custGeom>
                <a:avLst/>
                <a:gdLst>
                  <a:gd name="connsiteX0" fmla="*/ 0 w 3152775"/>
                  <a:gd name="connsiteY0" fmla="*/ 114302 h 685799"/>
                  <a:gd name="connsiteX1" fmla="*/ 114302 w 3152775"/>
                  <a:gd name="connsiteY1" fmla="*/ 0 h 685799"/>
                  <a:gd name="connsiteX2" fmla="*/ 3038473 w 3152775"/>
                  <a:gd name="connsiteY2" fmla="*/ 0 h 685799"/>
                  <a:gd name="connsiteX3" fmla="*/ 3152775 w 3152775"/>
                  <a:gd name="connsiteY3" fmla="*/ 114302 h 685799"/>
                  <a:gd name="connsiteX4" fmla="*/ 3152775 w 3152775"/>
                  <a:gd name="connsiteY4" fmla="*/ 571497 h 685799"/>
                  <a:gd name="connsiteX5" fmla="*/ 3038473 w 3152775"/>
                  <a:gd name="connsiteY5" fmla="*/ 685799 h 685799"/>
                  <a:gd name="connsiteX6" fmla="*/ 114302 w 3152775"/>
                  <a:gd name="connsiteY6" fmla="*/ 685799 h 685799"/>
                  <a:gd name="connsiteX7" fmla="*/ 0 w 3152775"/>
                  <a:gd name="connsiteY7" fmla="*/ 571497 h 685799"/>
                  <a:gd name="connsiteX8" fmla="*/ 0 w 3152775"/>
                  <a:gd name="connsiteY8" fmla="*/ 114302 h 685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2775" h="685799" fill="none" extrusionOk="0">
                    <a:moveTo>
                      <a:pt x="0" y="114302"/>
                    </a:moveTo>
                    <a:cubicBezTo>
                      <a:pt x="-1720" y="50897"/>
                      <a:pt x="52388" y="992"/>
                      <a:pt x="114302" y="0"/>
                    </a:cubicBezTo>
                    <a:cubicBezTo>
                      <a:pt x="1317877" y="130954"/>
                      <a:pt x="2592911" y="43574"/>
                      <a:pt x="3038473" y="0"/>
                    </a:cubicBezTo>
                    <a:cubicBezTo>
                      <a:pt x="3106974" y="8278"/>
                      <a:pt x="3155797" y="54877"/>
                      <a:pt x="3152775" y="114302"/>
                    </a:cubicBezTo>
                    <a:cubicBezTo>
                      <a:pt x="3129765" y="267888"/>
                      <a:pt x="3178781" y="406442"/>
                      <a:pt x="3152775" y="571497"/>
                    </a:cubicBezTo>
                    <a:cubicBezTo>
                      <a:pt x="3150431" y="635009"/>
                      <a:pt x="3092223" y="679329"/>
                      <a:pt x="3038473" y="685799"/>
                    </a:cubicBezTo>
                    <a:cubicBezTo>
                      <a:pt x="2088886" y="840996"/>
                      <a:pt x="410346" y="848819"/>
                      <a:pt x="114302" y="685799"/>
                    </a:cubicBezTo>
                    <a:cubicBezTo>
                      <a:pt x="51722" y="678395"/>
                      <a:pt x="-3789" y="636837"/>
                      <a:pt x="0" y="571497"/>
                    </a:cubicBezTo>
                    <a:cubicBezTo>
                      <a:pt x="19160" y="494259"/>
                      <a:pt x="-5730" y="324862"/>
                      <a:pt x="0" y="114302"/>
                    </a:cubicBezTo>
                    <a:close/>
                  </a:path>
                  <a:path w="3152775" h="685799" stroke="0" extrusionOk="0">
                    <a:moveTo>
                      <a:pt x="0" y="114302"/>
                    </a:moveTo>
                    <a:cubicBezTo>
                      <a:pt x="-3747" y="48864"/>
                      <a:pt x="47803" y="1266"/>
                      <a:pt x="114302" y="0"/>
                    </a:cubicBezTo>
                    <a:cubicBezTo>
                      <a:pt x="433994" y="132882"/>
                      <a:pt x="2224452" y="-84951"/>
                      <a:pt x="3038473" y="0"/>
                    </a:cubicBezTo>
                    <a:cubicBezTo>
                      <a:pt x="3095730" y="5733"/>
                      <a:pt x="3151876" y="56144"/>
                      <a:pt x="3152775" y="114302"/>
                    </a:cubicBezTo>
                    <a:cubicBezTo>
                      <a:pt x="3120177" y="242873"/>
                      <a:pt x="3180889" y="366769"/>
                      <a:pt x="3152775" y="571497"/>
                    </a:cubicBezTo>
                    <a:cubicBezTo>
                      <a:pt x="3158821" y="635341"/>
                      <a:pt x="3106357" y="676009"/>
                      <a:pt x="3038473" y="685799"/>
                    </a:cubicBezTo>
                    <a:cubicBezTo>
                      <a:pt x="1745413" y="773438"/>
                      <a:pt x="437671" y="613120"/>
                      <a:pt x="114302" y="685799"/>
                    </a:cubicBezTo>
                    <a:cubicBezTo>
                      <a:pt x="50329" y="677728"/>
                      <a:pt x="-4299" y="640598"/>
                      <a:pt x="0" y="571497"/>
                    </a:cubicBezTo>
                    <a:cubicBezTo>
                      <a:pt x="-21125" y="345944"/>
                      <a:pt x="29482" y="214174"/>
                      <a:pt x="0" y="114302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C3CFA1-1641-EFFD-6EEB-7D3A2212025E}"/>
                  </a:ext>
                </a:extLst>
              </p:cNvPr>
              <p:cNvSpPr txBox="1"/>
              <p:nvPr/>
            </p:nvSpPr>
            <p:spPr>
              <a:xfrm>
                <a:off x="4557664" y="1317115"/>
                <a:ext cx="2597500" cy="832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ja-JP" sz="2000" dirty="0">
                    <a:solidFill>
                      <a:srgbClr val="0067B4"/>
                    </a:solidFill>
                    <a:latin typeface="UD Digi Kyokasho NK-B" panose="02020700000000000000" pitchFamily="18" charset="-128"/>
                    <a:ea typeface="UD Digi Kyokasho NK-B" panose="02020700000000000000" pitchFamily="18" charset="-128"/>
                    <a:cs typeface="Microsoft GothicNeo" panose="020B0500000101010101" pitchFamily="50" charset="-127"/>
                  </a:rPr>
                  <a:t>Front-End</a:t>
                </a:r>
                <a:endParaRPr lang="ja-JP" altLang="en-US" sz="2000" dirty="0">
                  <a:solidFill>
                    <a:srgbClr val="0067B4"/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27964D23-4528-19D2-70D9-D011CAB06FDD}"/>
                  </a:ext>
                </a:extLst>
              </p:cNvPr>
              <p:cNvSpPr/>
              <p:nvPr/>
            </p:nvSpPr>
            <p:spPr>
              <a:xfrm>
                <a:off x="4300426" y="1430968"/>
                <a:ext cx="3152775" cy="685800"/>
              </a:xfrm>
              <a:custGeom>
                <a:avLst/>
                <a:gdLst>
                  <a:gd name="connsiteX0" fmla="*/ 0 w 3152775"/>
                  <a:gd name="connsiteY0" fmla="*/ 114302 h 685800"/>
                  <a:gd name="connsiteX1" fmla="*/ 114302 w 3152775"/>
                  <a:gd name="connsiteY1" fmla="*/ 0 h 685800"/>
                  <a:gd name="connsiteX2" fmla="*/ 3038473 w 3152775"/>
                  <a:gd name="connsiteY2" fmla="*/ 0 h 685800"/>
                  <a:gd name="connsiteX3" fmla="*/ 3152775 w 3152775"/>
                  <a:gd name="connsiteY3" fmla="*/ 114302 h 685800"/>
                  <a:gd name="connsiteX4" fmla="*/ 3152775 w 3152775"/>
                  <a:gd name="connsiteY4" fmla="*/ 571498 h 685800"/>
                  <a:gd name="connsiteX5" fmla="*/ 3038473 w 3152775"/>
                  <a:gd name="connsiteY5" fmla="*/ 685800 h 685800"/>
                  <a:gd name="connsiteX6" fmla="*/ 114302 w 3152775"/>
                  <a:gd name="connsiteY6" fmla="*/ 685800 h 685800"/>
                  <a:gd name="connsiteX7" fmla="*/ 0 w 3152775"/>
                  <a:gd name="connsiteY7" fmla="*/ 571498 h 685800"/>
                  <a:gd name="connsiteX8" fmla="*/ 0 w 3152775"/>
                  <a:gd name="connsiteY8" fmla="*/ 114302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2775" h="685800" extrusionOk="0">
                    <a:moveTo>
                      <a:pt x="0" y="114302"/>
                    </a:moveTo>
                    <a:cubicBezTo>
                      <a:pt x="-3747" y="48864"/>
                      <a:pt x="47803" y="1266"/>
                      <a:pt x="114302" y="0"/>
                    </a:cubicBezTo>
                    <a:cubicBezTo>
                      <a:pt x="433994" y="132882"/>
                      <a:pt x="2224452" y="-84951"/>
                      <a:pt x="3038473" y="0"/>
                    </a:cubicBezTo>
                    <a:cubicBezTo>
                      <a:pt x="3095730" y="5733"/>
                      <a:pt x="3151876" y="56144"/>
                      <a:pt x="3152775" y="114302"/>
                    </a:cubicBezTo>
                    <a:cubicBezTo>
                      <a:pt x="3120201" y="239733"/>
                      <a:pt x="3183123" y="362149"/>
                      <a:pt x="3152775" y="571498"/>
                    </a:cubicBezTo>
                    <a:cubicBezTo>
                      <a:pt x="3158821" y="635342"/>
                      <a:pt x="3106357" y="676010"/>
                      <a:pt x="3038473" y="685800"/>
                    </a:cubicBezTo>
                    <a:cubicBezTo>
                      <a:pt x="1745413" y="773439"/>
                      <a:pt x="437671" y="613121"/>
                      <a:pt x="114302" y="685800"/>
                    </a:cubicBezTo>
                    <a:cubicBezTo>
                      <a:pt x="50329" y="677729"/>
                      <a:pt x="-4299" y="640599"/>
                      <a:pt x="0" y="571498"/>
                    </a:cubicBezTo>
                    <a:cubicBezTo>
                      <a:pt x="-23612" y="347745"/>
                      <a:pt x="22055" y="219656"/>
                      <a:pt x="0" y="114302"/>
                    </a:cubicBez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63CA959-9728-FD85-9F59-3EC1E7D88369}"/>
                </a:ext>
              </a:extLst>
            </p:cNvPr>
            <p:cNvGrpSpPr/>
            <p:nvPr/>
          </p:nvGrpSpPr>
          <p:grpSpPr>
            <a:xfrm>
              <a:off x="1100082" y="4267424"/>
              <a:ext cx="2083464" cy="475873"/>
              <a:chOff x="4300426" y="1430968"/>
              <a:chExt cx="3334903" cy="773151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8732E33D-8366-E028-4114-BC60CDC0FBBB}"/>
                  </a:ext>
                </a:extLst>
              </p:cNvPr>
              <p:cNvSpPr/>
              <p:nvPr/>
            </p:nvSpPr>
            <p:spPr>
              <a:xfrm>
                <a:off x="4482554" y="1518320"/>
                <a:ext cx="3152775" cy="685799"/>
              </a:xfrm>
              <a:custGeom>
                <a:avLst/>
                <a:gdLst>
                  <a:gd name="connsiteX0" fmla="*/ 0 w 3152775"/>
                  <a:gd name="connsiteY0" fmla="*/ 114302 h 685799"/>
                  <a:gd name="connsiteX1" fmla="*/ 114302 w 3152775"/>
                  <a:gd name="connsiteY1" fmla="*/ 0 h 685799"/>
                  <a:gd name="connsiteX2" fmla="*/ 3038473 w 3152775"/>
                  <a:gd name="connsiteY2" fmla="*/ 0 h 685799"/>
                  <a:gd name="connsiteX3" fmla="*/ 3152775 w 3152775"/>
                  <a:gd name="connsiteY3" fmla="*/ 114302 h 685799"/>
                  <a:gd name="connsiteX4" fmla="*/ 3152775 w 3152775"/>
                  <a:gd name="connsiteY4" fmla="*/ 571497 h 685799"/>
                  <a:gd name="connsiteX5" fmla="*/ 3038473 w 3152775"/>
                  <a:gd name="connsiteY5" fmla="*/ 685799 h 685799"/>
                  <a:gd name="connsiteX6" fmla="*/ 114302 w 3152775"/>
                  <a:gd name="connsiteY6" fmla="*/ 685799 h 685799"/>
                  <a:gd name="connsiteX7" fmla="*/ 0 w 3152775"/>
                  <a:gd name="connsiteY7" fmla="*/ 571497 h 685799"/>
                  <a:gd name="connsiteX8" fmla="*/ 0 w 3152775"/>
                  <a:gd name="connsiteY8" fmla="*/ 114302 h 685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2775" h="685799" fill="none" extrusionOk="0">
                    <a:moveTo>
                      <a:pt x="0" y="114302"/>
                    </a:moveTo>
                    <a:cubicBezTo>
                      <a:pt x="-1720" y="50897"/>
                      <a:pt x="52388" y="992"/>
                      <a:pt x="114302" y="0"/>
                    </a:cubicBezTo>
                    <a:cubicBezTo>
                      <a:pt x="1317877" y="130954"/>
                      <a:pt x="2592911" y="43574"/>
                      <a:pt x="3038473" y="0"/>
                    </a:cubicBezTo>
                    <a:cubicBezTo>
                      <a:pt x="3106974" y="8278"/>
                      <a:pt x="3155797" y="54877"/>
                      <a:pt x="3152775" y="114302"/>
                    </a:cubicBezTo>
                    <a:cubicBezTo>
                      <a:pt x="3129765" y="267888"/>
                      <a:pt x="3178781" y="406442"/>
                      <a:pt x="3152775" y="571497"/>
                    </a:cubicBezTo>
                    <a:cubicBezTo>
                      <a:pt x="3150431" y="635009"/>
                      <a:pt x="3092223" y="679329"/>
                      <a:pt x="3038473" y="685799"/>
                    </a:cubicBezTo>
                    <a:cubicBezTo>
                      <a:pt x="2088886" y="840996"/>
                      <a:pt x="410346" y="848819"/>
                      <a:pt x="114302" y="685799"/>
                    </a:cubicBezTo>
                    <a:cubicBezTo>
                      <a:pt x="51722" y="678395"/>
                      <a:pt x="-3789" y="636837"/>
                      <a:pt x="0" y="571497"/>
                    </a:cubicBezTo>
                    <a:cubicBezTo>
                      <a:pt x="19160" y="494259"/>
                      <a:pt x="-5730" y="324862"/>
                      <a:pt x="0" y="114302"/>
                    </a:cubicBezTo>
                    <a:close/>
                  </a:path>
                  <a:path w="3152775" h="685799" stroke="0" extrusionOk="0">
                    <a:moveTo>
                      <a:pt x="0" y="114302"/>
                    </a:moveTo>
                    <a:cubicBezTo>
                      <a:pt x="-3747" y="48864"/>
                      <a:pt x="47803" y="1266"/>
                      <a:pt x="114302" y="0"/>
                    </a:cubicBezTo>
                    <a:cubicBezTo>
                      <a:pt x="433994" y="132882"/>
                      <a:pt x="2224452" y="-84951"/>
                      <a:pt x="3038473" y="0"/>
                    </a:cubicBezTo>
                    <a:cubicBezTo>
                      <a:pt x="3095730" y="5733"/>
                      <a:pt x="3151876" y="56144"/>
                      <a:pt x="3152775" y="114302"/>
                    </a:cubicBezTo>
                    <a:cubicBezTo>
                      <a:pt x="3120177" y="242873"/>
                      <a:pt x="3180889" y="366769"/>
                      <a:pt x="3152775" y="571497"/>
                    </a:cubicBezTo>
                    <a:cubicBezTo>
                      <a:pt x="3158821" y="635341"/>
                      <a:pt x="3106357" y="676009"/>
                      <a:pt x="3038473" y="685799"/>
                    </a:cubicBezTo>
                    <a:cubicBezTo>
                      <a:pt x="1745413" y="773438"/>
                      <a:pt x="437671" y="613120"/>
                      <a:pt x="114302" y="685799"/>
                    </a:cubicBezTo>
                    <a:cubicBezTo>
                      <a:pt x="50329" y="677728"/>
                      <a:pt x="-4299" y="640598"/>
                      <a:pt x="0" y="571497"/>
                    </a:cubicBezTo>
                    <a:cubicBezTo>
                      <a:pt x="-21125" y="345944"/>
                      <a:pt x="29482" y="214174"/>
                      <a:pt x="0" y="114302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75E6684-FB49-E063-98FA-01862521DACD}"/>
                  </a:ext>
                </a:extLst>
              </p:cNvPr>
              <p:cNvSpPr txBox="1"/>
              <p:nvPr/>
            </p:nvSpPr>
            <p:spPr>
              <a:xfrm>
                <a:off x="4867092" y="1518320"/>
                <a:ext cx="2019438" cy="650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accent5">
                        <a:lumMod val="75000"/>
                      </a:schemeClr>
                    </a:solidFill>
                    <a:latin typeface="UD Digi Kyokasho NK-B" panose="02020700000000000000" pitchFamily="18" charset="-128"/>
                    <a:ea typeface="UD Digi Kyokasho NK-B" panose="02020700000000000000" pitchFamily="18" charset="-128"/>
                  </a:rPr>
                  <a:t>Tool</a:t>
                </a:r>
                <a:endParaRPr lang="ko-KR" altLang="en-US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61878E74-9723-E64C-015B-C43E0BAF039B}"/>
                  </a:ext>
                </a:extLst>
              </p:cNvPr>
              <p:cNvSpPr/>
              <p:nvPr/>
            </p:nvSpPr>
            <p:spPr>
              <a:xfrm>
                <a:off x="4300426" y="1430968"/>
                <a:ext cx="3152775" cy="685800"/>
              </a:xfrm>
              <a:custGeom>
                <a:avLst/>
                <a:gdLst>
                  <a:gd name="connsiteX0" fmla="*/ 0 w 3152775"/>
                  <a:gd name="connsiteY0" fmla="*/ 114302 h 685800"/>
                  <a:gd name="connsiteX1" fmla="*/ 114302 w 3152775"/>
                  <a:gd name="connsiteY1" fmla="*/ 0 h 685800"/>
                  <a:gd name="connsiteX2" fmla="*/ 3038473 w 3152775"/>
                  <a:gd name="connsiteY2" fmla="*/ 0 h 685800"/>
                  <a:gd name="connsiteX3" fmla="*/ 3152775 w 3152775"/>
                  <a:gd name="connsiteY3" fmla="*/ 114302 h 685800"/>
                  <a:gd name="connsiteX4" fmla="*/ 3152775 w 3152775"/>
                  <a:gd name="connsiteY4" fmla="*/ 571498 h 685800"/>
                  <a:gd name="connsiteX5" fmla="*/ 3038473 w 3152775"/>
                  <a:gd name="connsiteY5" fmla="*/ 685800 h 685800"/>
                  <a:gd name="connsiteX6" fmla="*/ 114302 w 3152775"/>
                  <a:gd name="connsiteY6" fmla="*/ 685800 h 685800"/>
                  <a:gd name="connsiteX7" fmla="*/ 0 w 3152775"/>
                  <a:gd name="connsiteY7" fmla="*/ 571498 h 685800"/>
                  <a:gd name="connsiteX8" fmla="*/ 0 w 3152775"/>
                  <a:gd name="connsiteY8" fmla="*/ 114302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2775" h="685800" extrusionOk="0">
                    <a:moveTo>
                      <a:pt x="0" y="114302"/>
                    </a:moveTo>
                    <a:cubicBezTo>
                      <a:pt x="-3747" y="48864"/>
                      <a:pt x="47803" y="1266"/>
                      <a:pt x="114302" y="0"/>
                    </a:cubicBezTo>
                    <a:cubicBezTo>
                      <a:pt x="433994" y="132882"/>
                      <a:pt x="2224452" y="-84951"/>
                      <a:pt x="3038473" y="0"/>
                    </a:cubicBezTo>
                    <a:cubicBezTo>
                      <a:pt x="3095730" y="5733"/>
                      <a:pt x="3151876" y="56144"/>
                      <a:pt x="3152775" y="114302"/>
                    </a:cubicBezTo>
                    <a:cubicBezTo>
                      <a:pt x="3120201" y="239733"/>
                      <a:pt x="3183123" y="362149"/>
                      <a:pt x="3152775" y="571498"/>
                    </a:cubicBezTo>
                    <a:cubicBezTo>
                      <a:pt x="3158821" y="635342"/>
                      <a:pt x="3106357" y="676010"/>
                      <a:pt x="3038473" y="685800"/>
                    </a:cubicBezTo>
                    <a:cubicBezTo>
                      <a:pt x="1745413" y="773439"/>
                      <a:pt x="437671" y="613121"/>
                      <a:pt x="114302" y="685800"/>
                    </a:cubicBezTo>
                    <a:cubicBezTo>
                      <a:pt x="50329" y="677729"/>
                      <a:pt x="-4299" y="640599"/>
                      <a:pt x="0" y="571498"/>
                    </a:cubicBezTo>
                    <a:cubicBezTo>
                      <a:pt x="-23612" y="347745"/>
                      <a:pt x="22055" y="219656"/>
                      <a:pt x="0" y="114302"/>
                    </a:cubicBez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ECCDA62-95E3-988C-27A1-5C4CE04AE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702" y="1708345"/>
              <a:ext cx="805516" cy="805516"/>
            </a:xfrm>
            <a:prstGeom prst="rect">
              <a:avLst/>
            </a:prstGeom>
          </p:spPr>
        </p:pic>
        <p:pic>
          <p:nvPicPr>
            <p:cNvPr id="43" name="그림 42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480218F3-169A-C931-801A-CB39D0099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3594" y="4358714"/>
              <a:ext cx="1361131" cy="261526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E3FB508-7A06-42D5-B03D-89C1CF6701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317" y="1921712"/>
            <a:ext cx="1296796" cy="72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17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921979-6162-C647-5F4F-D68ED060E915}"/>
              </a:ext>
            </a:extLst>
          </p:cNvPr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EC0AE-7AFD-1A8D-B906-36C737D8268E}"/>
              </a:ext>
            </a:extLst>
          </p:cNvPr>
          <p:cNvSpPr txBox="1"/>
          <p:nvPr/>
        </p:nvSpPr>
        <p:spPr>
          <a:xfrm>
            <a:off x="0" y="43804"/>
            <a:ext cx="299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３．プロジェクト 説明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3416-D2F6-97B4-4670-871C669C78EB}"/>
              </a:ext>
            </a:extLst>
          </p:cNvPr>
          <p:cNvSpPr txBox="1"/>
          <p:nvPr/>
        </p:nvSpPr>
        <p:spPr>
          <a:xfrm>
            <a:off x="5473207" y="6381735"/>
            <a:ext cx="1245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Spring project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15955-FC9A-B921-5059-73D616E1E7A5}"/>
              </a:ext>
            </a:extLst>
          </p:cNvPr>
          <p:cNvSpPr txBox="1"/>
          <p:nvPr/>
        </p:nvSpPr>
        <p:spPr>
          <a:xfrm>
            <a:off x="4625481" y="6598593"/>
            <a:ext cx="294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BCFED8-E21D-25D6-B63C-8E15826B5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8"/>
          <a:stretch/>
        </p:blipFill>
        <p:spPr>
          <a:xfrm>
            <a:off x="910891" y="3174362"/>
            <a:ext cx="10296432" cy="773894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892BAD-D73A-68E3-F256-F8E94BC7414C}"/>
              </a:ext>
            </a:extLst>
          </p:cNvPr>
          <p:cNvSpPr/>
          <p:nvPr/>
        </p:nvSpPr>
        <p:spPr>
          <a:xfrm>
            <a:off x="910891" y="3163363"/>
            <a:ext cx="2956259" cy="795892"/>
          </a:xfrm>
          <a:prstGeom prst="rect">
            <a:avLst/>
          </a:prstGeom>
          <a:noFill/>
          <a:ln w="5715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4EFA833-7D69-3F00-5D08-D2D11DC0A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14" t="44381"/>
          <a:stretch/>
        </p:blipFill>
        <p:spPr>
          <a:xfrm>
            <a:off x="1497177" y="8317201"/>
            <a:ext cx="8655114" cy="943960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ECEA4A2-49CE-A8E0-9CDA-3BF9AA1F3489}"/>
              </a:ext>
            </a:extLst>
          </p:cNvPr>
          <p:cNvGrpSpPr/>
          <p:nvPr/>
        </p:nvGrpSpPr>
        <p:grpSpPr>
          <a:xfrm>
            <a:off x="910891" y="1118359"/>
            <a:ext cx="2083464" cy="475873"/>
            <a:chOff x="4300426" y="1430968"/>
            <a:chExt cx="3334903" cy="773151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9E67E6-03F8-7C75-DC12-FD452574774F}"/>
                </a:ext>
              </a:extLst>
            </p:cNvPr>
            <p:cNvSpPr/>
            <p:nvPr/>
          </p:nvSpPr>
          <p:spPr>
            <a:xfrm>
              <a:off x="4482554" y="1518320"/>
              <a:ext cx="3152775" cy="685799"/>
            </a:xfrm>
            <a:custGeom>
              <a:avLst/>
              <a:gdLst>
                <a:gd name="connsiteX0" fmla="*/ 0 w 3152775"/>
                <a:gd name="connsiteY0" fmla="*/ 114302 h 685799"/>
                <a:gd name="connsiteX1" fmla="*/ 114302 w 3152775"/>
                <a:gd name="connsiteY1" fmla="*/ 0 h 685799"/>
                <a:gd name="connsiteX2" fmla="*/ 3038473 w 3152775"/>
                <a:gd name="connsiteY2" fmla="*/ 0 h 685799"/>
                <a:gd name="connsiteX3" fmla="*/ 3152775 w 3152775"/>
                <a:gd name="connsiteY3" fmla="*/ 114302 h 685799"/>
                <a:gd name="connsiteX4" fmla="*/ 3152775 w 3152775"/>
                <a:gd name="connsiteY4" fmla="*/ 571497 h 685799"/>
                <a:gd name="connsiteX5" fmla="*/ 3038473 w 3152775"/>
                <a:gd name="connsiteY5" fmla="*/ 685799 h 685799"/>
                <a:gd name="connsiteX6" fmla="*/ 114302 w 3152775"/>
                <a:gd name="connsiteY6" fmla="*/ 685799 h 685799"/>
                <a:gd name="connsiteX7" fmla="*/ 0 w 3152775"/>
                <a:gd name="connsiteY7" fmla="*/ 571497 h 685799"/>
                <a:gd name="connsiteX8" fmla="*/ 0 w 3152775"/>
                <a:gd name="connsiteY8" fmla="*/ 114302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799" fill="none" extrusionOk="0">
                  <a:moveTo>
                    <a:pt x="0" y="114302"/>
                  </a:moveTo>
                  <a:cubicBezTo>
                    <a:pt x="-1720" y="50897"/>
                    <a:pt x="52388" y="992"/>
                    <a:pt x="114302" y="0"/>
                  </a:cubicBezTo>
                  <a:cubicBezTo>
                    <a:pt x="1317877" y="130954"/>
                    <a:pt x="2592911" y="43574"/>
                    <a:pt x="3038473" y="0"/>
                  </a:cubicBezTo>
                  <a:cubicBezTo>
                    <a:pt x="3106974" y="8278"/>
                    <a:pt x="3155797" y="54877"/>
                    <a:pt x="3152775" y="114302"/>
                  </a:cubicBezTo>
                  <a:cubicBezTo>
                    <a:pt x="3129765" y="267888"/>
                    <a:pt x="3178781" y="406442"/>
                    <a:pt x="3152775" y="571497"/>
                  </a:cubicBezTo>
                  <a:cubicBezTo>
                    <a:pt x="3150431" y="635009"/>
                    <a:pt x="3092223" y="679329"/>
                    <a:pt x="3038473" y="685799"/>
                  </a:cubicBezTo>
                  <a:cubicBezTo>
                    <a:pt x="2088886" y="840996"/>
                    <a:pt x="410346" y="848819"/>
                    <a:pt x="114302" y="685799"/>
                  </a:cubicBezTo>
                  <a:cubicBezTo>
                    <a:pt x="51722" y="678395"/>
                    <a:pt x="-3789" y="636837"/>
                    <a:pt x="0" y="571497"/>
                  </a:cubicBezTo>
                  <a:cubicBezTo>
                    <a:pt x="19160" y="494259"/>
                    <a:pt x="-5730" y="324862"/>
                    <a:pt x="0" y="114302"/>
                  </a:cubicBezTo>
                  <a:close/>
                </a:path>
                <a:path w="3152775" h="685799" stroke="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177" y="242873"/>
                    <a:pt x="3180889" y="366769"/>
                    <a:pt x="3152775" y="571497"/>
                  </a:cubicBezTo>
                  <a:cubicBezTo>
                    <a:pt x="3158821" y="635341"/>
                    <a:pt x="3106357" y="676009"/>
                    <a:pt x="3038473" y="685799"/>
                  </a:cubicBezTo>
                  <a:cubicBezTo>
                    <a:pt x="1745413" y="773438"/>
                    <a:pt x="437671" y="613120"/>
                    <a:pt x="114302" y="685799"/>
                  </a:cubicBezTo>
                  <a:cubicBezTo>
                    <a:pt x="50329" y="677728"/>
                    <a:pt x="-4299" y="640598"/>
                    <a:pt x="0" y="571497"/>
                  </a:cubicBezTo>
                  <a:cubicBezTo>
                    <a:pt x="-21125" y="345944"/>
                    <a:pt x="29482" y="214174"/>
                    <a:pt x="0" y="11430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F51F57-6790-7F5D-E0A1-9ACD51BB471C}"/>
                </a:ext>
              </a:extLst>
            </p:cNvPr>
            <p:cNvSpPr txBox="1"/>
            <p:nvPr/>
          </p:nvSpPr>
          <p:spPr>
            <a:xfrm>
              <a:off x="4867092" y="1466710"/>
              <a:ext cx="2019438" cy="65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メニュー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  <a:latin typeface="UD Digi Kyokasho NK-B" panose="02020700000000000000" pitchFamily="18" charset="-128"/>
                <a:ea typeface="G마켓 산스 TTF Bold" panose="02000000000000000000" pitchFamily="2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69D3E2D-48D9-3538-8788-345305EBAC4D}"/>
                </a:ext>
              </a:extLst>
            </p:cNvPr>
            <p:cNvSpPr/>
            <p:nvPr/>
          </p:nvSpPr>
          <p:spPr>
            <a:xfrm>
              <a:off x="4300426" y="1430968"/>
              <a:ext cx="3152775" cy="685800"/>
            </a:xfrm>
            <a:custGeom>
              <a:avLst/>
              <a:gdLst>
                <a:gd name="connsiteX0" fmla="*/ 0 w 3152775"/>
                <a:gd name="connsiteY0" fmla="*/ 114302 h 685800"/>
                <a:gd name="connsiteX1" fmla="*/ 114302 w 3152775"/>
                <a:gd name="connsiteY1" fmla="*/ 0 h 685800"/>
                <a:gd name="connsiteX2" fmla="*/ 3038473 w 3152775"/>
                <a:gd name="connsiteY2" fmla="*/ 0 h 685800"/>
                <a:gd name="connsiteX3" fmla="*/ 3152775 w 3152775"/>
                <a:gd name="connsiteY3" fmla="*/ 114302 h 685800"/>
                <a:gd name="connsiteX4" fmla="*/ 3152775 w 3152775"/>
                <a:gd name="connsiteY4" fmla="*/ 571498 h 685800"/>
                <a:gd name="connsiteX5" fmla="*/ 3038473 w 3152775"/>
                <a:gd name="connsiteY5" fmla="*/ 685800 h 685800"/>
                <a:gd name="connsiteX6" fmla="*/ 114302 w 3152775"/>
                <a:gd name="connsiteY6" fmla="*/ 685800 h 685800"/>
                <a:gd name="connsiteX7" fmla="*/ 0 w 3152775"/>
                <a:gd name="connsiteY7" fmla="*/ 571498 h 685800"/>
                <a:gd name="connsiteX8" fmla="*/ 0 w 3152775"/>
                <a:gd name="connsiteY8" fmla="*/ 11430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80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201" y="239733"/>
                    <a:pt x="3183123" y="362149"/>
                    <a:pt x="3152775" y="571498"/>
                  </a:cubicBezTo>
                  <a:cubicBezTo>
                    <a:pt x="3158821" y="635342"/>
                    <a:pt x="3106357" y="676010"/>
                    <a:pt x="3038473" y="685800"/>
                  </a:cubicBezTo>
                  <a:cubicBezTo>
                    <a:pt x="1745413" y="773439"/>
                    <a:pt x="437671" y="613121"/>
                    <a:pt x="114302" y="685800"/>
                  </a:cubicBezTo>
                  <a:cubicBezTo>
                    <a:pt x="50329" y="677729"/>
                    <a:pt x="-4299" y="640599"/>
                    <a:pt x="0" y="571498"/>
                  </a:cubicBezTo>
                  <a:cubicBezTo>
                    <a:pt x="-23612" y="347745"/>
                    <a:pt x="22055" y="219656"/>
                    <a:pt x="0" y="114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BDFCAF57-6FEE-29EA-F281-2C20355319A7}"/>
              </a:ext>
            </a:extLst>
          </p:cNvPr>
          <p:cNvCxnSpPr>
            <a:cxnSpLocks/>
            <a:stCxn id="18" idx="0"/>
            <a:endCxn id="27" idx="1"/>
          </p:cNvCxnSpPr>
          <p:nvPr/>
        </p:nvCxnSpPr>
        <p:spPr>
          <a:xfrm rot="5400000" flipH="1" flipV="1">
            <a:off x="2383922" y="1843294"/>
            <a:ext cx="1325168" cy="1314971"/>
          </a:xfrm>
          <a:prstGeom prst="bentConnector2">
            <a:avLst/>
          </a:prstGeom>
          <a:ln w="38100">
            <a:solidFill>
              <a:srgbClr val="BC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6984DF1B-E8EC-AAED-EC82-BB0CC19DD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992" y="974977"/>
            <a:ext cx="3080462" cy="1726436"/>
          </a:xfrm>
          <a:prstGeom prst="rect">
            <a:avLst/>
          </a:prstGeom>
          <a:ln w="38100">
            <a:solidFill>
              <a:srgbClr val="BC5858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3AB919-961D-EC62-6CDC-90EB736D4E3C}"/>
              </a:ext>
            </a:extLst>
          </p:cNvPr>
          <p:cNvSpPr/>
          <p:nvPr/>
        </p:nvSpPr>
        <p:spPr>
          <a:xfrm>
            <a:off x="8967314" y="3144183"/>
            <a:ext cx="1771650" cy="428125"/>
          </a:xfrm>
          <a:prstGeom prst="rect">
            <a:avLst/>
          </a:prstGeom>
          <a:noFill/>
          <a:ln w="3810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4DB38A3-3857-1A8A-BBAE-51E519E16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140" y="929360"/>
            <a:ext cx="3311226" cy="1329744"/>
          </a:xfrm>
          <a:prstGeom prst="rect">
            <a:avLst/>
          </a:prstGeom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6856194-20B3-4537-5C17-FD8005498DAD}"/>
              </a:ext>
            </a:extLst>
          </p:cNvPr>
          <p:cNvCxnSpPr>
            <a:cxnSpLocks/>
            <a:stCxn id="32" idx="0"/>
            <a:endCxn id="37" idx="2"/>
          </p:cNvCxnSpPr>
          <p:nvPr/>
        </p:nvCxnSpPr>
        <p:spPr>
          <a:xfrm rot="16200000" flipV="1">
            <a:off x="7659907" y="950951"/>
            <a:ext cx="885079" cy="3501386"/>
          </a:xfrm>
          <a:prstGeom prst="bentConnector3">
            <a:avLst>
              <a:gd name="adj1" fmla="val 50000"/>
            </a:avLst>
          </a:prstGeom>
          <a:ln w="38100">
            <a:solidFill>
              <a:srgbClr val="BC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9764812-CCFE-5FE8-2D03-01F55D452508}"/>
              </a:ext>
            </a:extLst>
          </p:cNvPr>
          <p:cNvCxnSpPr>
            <a:cxnSpLocks/>
            <a:endCxn id="48" idx="2"/>
          </p:cNvCxnSpPr>
          <p:nvPr/>
        </p:nvCxnSpPr>
        <p:spPr>
          <a:xfrm rot="16200000" flipV="1">
            <a:off x="9505613" y="2529521"/>
            <a:ext cx="947101" cy="252045"/>
          </a:xfrm>
          <a:prstGeom prst="bentConnector3">
            <a:avLst/>
          </a:prstGeom>
          <a:ln w="38100">
            <a:solidFill>
              <a:srgbClr val="BC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2D11701E-52BD-C1BC-622D-EA206055E8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3095" y="894115"/>
            <a:ext cx="3420090" cy="1287878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6A1040D4-A9BC-CBC7-F915-E3C0CB04B1EC}"/>
              </a:ext>
            </a:extLst>
          </p:cNvPr>
          <p:cNvSpPr/>
          <p:nvPr/>
        </p:nvSpPr>
        <p:spPr>
          <a:xfrm>
            <a:off x="7172326" y="3599313"/>
            <a:ext cx="3886380" cy="302898"/>
          </a:xfrm>
          <a:prstGeom prst="rect">
            <a:avLst/>
          </a:prstGeom>
          <a:noFill/>
          <a:ln w="57150">
            <a:solidFill>
              <a:srgbClr val="BC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7656F55E-63B5-7669-1EA9-F647F5CBCBD6}"/>
              </a:ext>
            </a:extLst>
          </p:cNvPr>
          <p:cNvCxnSpPr>
            <a:cxnSpLocks/>
            <a:endCxn id="17" idx="3"/>
          </p:cNvCxnSpPr>
          <p:nvPr/>
        </p:nvCxnSpPr>
        <p:spPr>
          <a:xfrm rot="5400000">
            <a:off x="7941399" y="3938631"/>
            <a:ext cx="1183537" cy="1164710"/>
          </a:xfrm>
          <a:prstGeom prst="bentConnector2">
            <a:avLst/>
          </a:prstGeom>
          <a:ln w="38100">
            <a:solidFill>
              <a:srgbClr val="BC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5D9BB39-1846-425C-2B6A-8ED75335EC47}"/>
              </a:ext>
            </a:extLst>
          </p:cNvPr>
          <p:cNvGrpSpPr/>
          <p:nvPr/>
        </p:nvGrpSpPr>
        <p:grpSpPr>
          <a:xfrm>
            <a:off x="3808951" y="4136970"/>
            <a:ext cx="4141861" cy="1937975"/>
            <a:chOff x="3808951" y="4136970"/>
            <a:chExt cx="4141861" cy="1937975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8A83CE1-D2D6-0BB6-FDAA-8B2B72F7B9D0}"/>
                </a:ext>
              </a:extLst>
            </p:cNvPr>
            <p:cNvGrpSpPr/>
            <p:nvPr/>
          </p:nvGrpSpPr>
          <p:grpSpPr>
            <a:xfrm>
              <a:off x="3850691" y="4150564"/>
              <a:ext cx="4100121" cy="1924381"/>
              <a:chOff x="3850691" y="4150564"/>
              <a:chExt cx="4100121" cy="1924381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537F4FB6-03BA-7992-5795-40E6B08CC6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687" b="2018"/>
              <a:stretch/>
            </p:blipFill>
            <p:spPr>
              <a:xfrm>
                <a:off x="4885790" y="4150564"/>
                <a:ext cx="1000030" cy="1907970"/>
              </a:xfrm>
              <a:prstGeom prst="rect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4F3B3E8F-5295-E40B-14E5-AA5BBB160C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547"/>
              <a:stretch/>
            </p:blipFill>
            <p:spPr>
              <a:xfrm>
                <a:off x="3850691" y="4158216"/>
                <a:ext cx="1000030" cy="1895483"/>
              </a:xfrm>
              <a:prstGeom prst="rect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F23C714-35C5-EB92-90C2-C155FC1697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2547" b="2705"/>
              <a:stretch/>
            </p:blipFill>
            <p:spPr>
              <a:xfrm>
                <a:off x="5886166" y="4150565"/>
                <a:ext cx="1028438" cy="1903134"/>
              </a:xfrm>
              <a:prstGeom prst="rect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9AA381D-894F-696D-8526-B636BC020A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3165" b="2025"/>
              <a:stretch/>
            </p:blipFill>
            <p:spPr>
              <a:xfrm>
                <a:off x="6914950" y="4150565"/>
                <a:ext cx="1035862" cy="1924380"/>
              </a:xfrm>
              <a:prstGeom prst="rect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</p:pic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21A07A3-4D4B-43E8-19CB-81659A150111}"/>
                </a:ext>
              </a:extLst>
            </p:cNvPr>
            <p:cNvSpPr/>
            <p:nvPr/>
          </p:nvSpPr>
          <p:spPr>
            <a:xfrm>
              <a:off x="3808951" y="4136970"/>
              <a:ext cx="4141861" cy="1937975"/>
            </a:xfrm>
            <a:prstGeom prst="rect">
              <a:avLst/>
            </a:prstGeom>
            <a:noFill/>
            <a:ln w="57150">
              <a:solidFill>
                <a:srgbClr val="BC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526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2" grpId="0" animBg="1"/>
      <p:bldP spid="32" grpId="1" animBg="1"/>
      <p:bldP spid="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921979-6162-C647-5F4F-D68ED060E915}"/>
              </a:ext>
            </a:extLst>
          </p:cNvPr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EC0AE-7AFD-1A8D-B906-36C737D8268E}"/>
              </a:ext>
            </a:extLst>
          </p:cNvPr>
          <p:cNvSpPr txBox="1"/>
          <p:nvPr/>
        </p:nvSpPr>
        <p:spPr>
          <a:xfrm>
            <a:off x="0" y="43804"/>
            <a:ext cx="299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３．プロジェクト 説明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3416-D2F6-97B4-4670-871C669C78EB}"/>
              </a:ext>
            </a:extLst>
          </p:cNvPr>
          <p:cNvSpPr txBox="1"/>
          <p:nvPr/>
        </p:nvSpPr>
        <p:spPr>
          <a:xfrm>
            <a:off x="5473207" y="6381735"/>
            <a:ext cx="1245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Spring project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15955-FC9A-B921-5059-73D616E1E7A5}"/>
              </a:ext>
            </a:extLst>
          </p:cNvPr>
          <p:cNvSpPr txBox="1"/>
          <p:nvPr/>
        </p:nvSpPr>
        <p:spPr>
          <a:xfrm>
            <a:off x="4625481" y="6598593"/>
            <a:ext cx="294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BCFED8-E21D-25D6-B63C-8E15826B5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8"/>
          <a:stretch/>
        </p:blipFill>
        <p:spPr>
          <a:xfrm>
            <a:off x="910890" y="1951173"/>
            <a:ext cx="10296432" cy="773894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ECEA4A2-49CE-A8E0-9CDA-3BF9AA1F3489}"/>
              </a:ext>
            </a:extLst>
          </p:cNvPr>
          <p:cNvGrpSpPr/>
          <p:nvPr/>
        </p:nvGrpSpPr>
        <p:grpSpPr>
          <a:xfrm>
            <a:off x="910890" y="867571"/>
            <a:ext cx="2083464" cy="475873"/>
            <a:chOff x="4300426" y="1430968"/>
            <a:chExt cx="3334903" cy="773151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9E67E6-03F8-7C75-DC12-FD452574774F}"/>
                </a:ext>
              </a:extLst>
            </p:cNvPr>
            <p:cNvSpPr/>
            <p:nvPr/>
          </p:nvSpPr>
          <p:spPr>
            <a:xfrm>
              <a:off x="4482554" y="1518320"/>
              <a:ext cx="3152775" cy="685799"/>
            </a:xfrm>
            <a:custGeom>
              <a:avLst/>
              <a:gdLst>
                <a:gd name="connsiteX0" fmla="*/ 0 w 3152775"/>
                <a:gd name="connsiteY0" fmla="*/ 114302 h 685799"/>
                <a:gd name="connsiteX1" fmla="*/ 114302 w 3152775"/>
                <a:gd name="connsiteY1" fmla="*/ 0 h 685799"/>
                <a:gd name="connsiteX2" fmla="*/ 3038473 w 3152775"/>
                <a:gd name="connsiteY2" fmla="*/ 0 h 685799"/>
                <a:gd name="connsiteX3" fmla="*/ 3152775 w 3152775"/>
                <a:gd name="connsiteY3" fmla="*/ 114302 h 685799"/>
                <a:gd name="connsiteX4" fmla="*/ 3152775 w 3152775"/>
                <a:gd name="connsiteY4" fmla="*/ 571497 h 685799"/>
                <a:gd name="connsiteX5" fmla="*/ 3038473 w 3152775"/>
                <a:gd name="connsiteY5" fmla="*/ 685799 h 685799"/>
                <a:gd name="connsiteX6" fmla="*/ 114302 w 3152775"/>
                <a:gd name="connsiteY6" fmla="*/ 685799 h 685799"/>
                <a:gd name="connsiteX7" fmla="*/ 0 w 3152775"/>
                <a:gd name="connsiteY7" fmla="*/ 571497 h 685799"/>
                <a:gd name="connsiteX8" fmla="*/ 0 w 3152775"/>
                <a:gd name="connsiteY8" fmla="*/ 114302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799" fill="none" extrusionOk="0">
                  <a:moveTo>
                    <a:pt x="0" y="114302"/>
                  </a:moveTo>
                  <a:cubicBezTo>
                    <a:pt x="-1720" y="50897"/>
                    <a:pt x="52388" y="992"/>
                    <a:pt x="114302" y="0"/>
                  </a:cubicBezTo>
                  <a:cubicBezTo>
                    <a:pt x="1317877" y="130954"/>
                    <a:pt x="2592911" y="43574"/>
                    <a:pt x="3038473" y="0"/>
                  </a:cubicBezTo>
                  <a:cubicBezTo>
                    <a:pt x="3106974" y="8278"/>
                    <a:pt x="3155797" y="54877"/>
                    <a:pt x="3152775" y="114302"/>
                  </a:cubicBezTo>
                  <a:cubicBezTo>
                    <a:pt x="3129765" y="267888"/>
                    <a:pt x="3178781" y="406442"/>
                    <a:pt x="3152775" y="571497"/>
                  </a:cubicBezTo>
                  <a:cubicBezTo>
                    <a:pt x="3150431" y="635009"/>
                    <a:pt x="3092223" y="679329"/>
                    <a:pt x="3038473" y="685799"/>
                  </a:cubicBezTo>
                  <a:cubicBezTo>
                    <a:pt x="2088886" y="840996"/>
                    <a:pt x="410346" y="848819"/>
                    <a:pt x="114302" y="685799"/>
                  </a:cubicBezTo>
                  <a:cubicBezTo>
                    <a:pt x="51722" y="678395"/>
                    <a:pt x="-3789" y="636837"/>
                    <a:pt x="0" y="571497"/>
                  </a:cubicBezTo>
                  <a:cubicBezTo>
                    <a:pt x="19160" y="494259"/>
                    <a:pt x="-5730" y="324862"/>
                    <a:pt x="0" y="114302"/>
                  </a:cubicBezTo>
                  <a:close/>
                </a:path>
                <a:path w="3152775" h="685799" stroke="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177" y="242873"/>
                    <a:pt x="3180889" y="366769"/>
                    <a:pt x="3152775" y="571497"/>
                  </a:cubicBezTo>
                  <a:cubicBezTo>
                    <a:pt x="3158821" y="635341"/>
                    <a:pt x="3106357" y="676009"/>
                    <a:pt x="3038473" y="685799"/>
                  </a:cubicBezTo>
                  <a:cubicBezTo>
                    <a:pt x="1745413" y="773438"/>
                    <a:pt x="437671" y="613120"/>
                    <a:pt x="114302" y="685799"/>
                  </a:cubicBezTo>
                  <a:cubicBezTo>
                    <a:pt x="50329" y="677728"/>
                    <a:pt x="-4299" y="640598"/>
                    <a:pt x="0" y="571497"/>
                  </a:cubicBezTo>
                  <a:cubicBezTo>
                    <a:pt x="-21125" y="345944"/>
                    <a:pt x="29482" y="214174"/>
                    <a:pt x="0" y="11430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F51F57-6790-7F5D-E0A1-9ACD51BB471C}"/>
                </a:ext>
              </a:extLst>
            </p:cNvPr>
            <p:cNvSpPr txBox="1"/>
            <p:nvPr/>
          </p:nvSpPr>
          <p:spPr>
            <a:xfrm>
              <a:off x="4547887" y="1498214"/>
              <a:ext cx="2537759" cy="65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メニュー</a:t>
              </a:r>
              <a:r>
                <a:rPr lang="en-US" altLang="ja-JP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(2)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  <a:latin typeface="UD Digi Kyokasho NK-B" panose="02020700000000000000" pitchFamily="18" charset="-128"/>
                <a:ea typeface="G마켓 산스 TTF Bold" panose="02000000000000000000" pitchFamily="2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69D3E2D-48D9-3538-8788-345305EBAC4D}"/>
                </a:ext>
              </a:extLst>
            </p:cNvPr>
            <p:cNvSpPr/>
            <p:nvPr/>
          </p:nvSpPr>
          <p:spPr>
            <a:xfrm>
              <a:off x="4300426" y="1430968"/>
              <a:ext cx="3152775" cy="685800"/>
            </a:xfrm>
            <a:custGeom>
              <a:avLst/>
              <a:gdLst>
                <a:gd name="connsiteX0" fmla="*/ 0 w 3152775"/>
                <a:gd name="connsiteY0" fmla="*/ 114302 h 685800"/>
                <a:gd name="connsiteX1" fmla="*/ 114302 w 3152775"/>
                <a:gd name="connsiteY1" fmla="*/ 0 h 685800"/>
                <a:gd name="connsiteX2" fmla="*/ 3038473 w 3152775"/>
                <a:gd name="connsiteY2" fmla="*/ 0 h 685800"/>
                <a:gd name="connsiteX3" fmla="*/ 3152775 w 3152775"/>
                <a:gd name="connsiteY3" fmla="*/ 114302 h 685800"/>
                <a:gd name="connsiteX4" fmla="*/ 3152775 w 3152775"/>
                <a:gd name="connsiteY4" fmla="*/ 571498 h 685800"/>
                <a:gd name="connsiteX5" fmla="*/ 3038473 w 3152775"/>
                <a:gd name="connsiteY5" fmla="*/ 685800 h 685800"/>
                <a:gd name="connsiteX6" fmla="*/ 114302 w 3152775"/>
                <a:gd name="connsiteY6" fmla="*/ 685800 h 685800"/>
                <a:gd name="connsiteX7" fmla="*/ 0 w 3152775"/>
                <a:gd name="connsiteY7" fmla="*/ 571498 h 685800"/>
                <a:gd name="connsiteX8" fmla="*/ 0 w 3152775"/>
                <a:gd name="connsiteY8" fmla="*/ 11430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80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201" y="239733"/>
                    <a:pt x="3183123" y="362149"/>
                    <a:pt x="3152775" y="571498"/>
                  </a:cubicBezTo>
                  <a:cubicBezTo>
                    <a:pt x="3158821" y="635342"/>
                    <a:pt x="3106357" y="676010"/>
                    <a:pt x="3038473" y="685800"/>
                  </a:cubicBezTo>
                  <a:cubicBezTo>
                    <a:pt x="1745413" y="773439"/>
                    <a:pt x="437671" y="613121"/>
                    <a:pt x="114302" y="685800"/>
                  </a:cubicBezTo>
                  <a:cubicBezTo>
                    <a:pt x="50329" y="677729"/>
                    <a:pt x="-4299" y="640599"/>
                    <a:pt x="0" y="571498"/>
                  </a:cubicBezTo>
                  <a:cubicBezTo>
                    <a:pt x="-23612" y="347745"/>
                    <a:pt x="22055" y="219656"/>
                    <a:pt x="0" y="114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34C9404-06C9-915A-72D0-340BCC3F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90" y="3436744"/>
            <a:ext cx="10296431" cy="773894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3BA8AD-9841-236C-4386-156448627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890" y="4876891"/>
            <a:ext cx="10296431" cy="760956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0450C5-7960-D6D8-C940-394C6942445F}"/>
              </a:ext>
            </a:extLst>
          </p:cNvPr>
          <p:cNvSpPr txBox="1"/>
          <p:nvPr/>
        </p:nvSpPr>
        <p:spPr>
          <a:xfrm>
            <a:off x="771525" y="1433291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非ログイン</a:t>
            </a:r>
            <a:endParaRPr lang="ko-KR" altLang="en-US" dirty="0">
              <a:latin typeface="UD Digi Kyokasho NK-B" panose="020207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FBD9C9-0027-84D8-95A9-6D6186D66111}"/>
              </a:ext>
            </a:extLst>
          </p:cNvPr>
          <p:cNvSpPr txBox="1"/>
          <p:nvPr/>
        </p:nvSpPr>
        <p:spPr>
          <a:xfrm>
            <a:off x="828675" y="2912345"/>
            <a:ext cx="187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管理者　ログイン</a:t>
            </a:r>
            <a:endParaRPr lang="ko-KR" altLang="en-US" dirty="0">
              <a:latin typeface="UD Digi Kyokasho NK-B" panose="02020700000000000000" pitchFamily="18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747193-5705-96E5-1174-5BEAB1E9A306}"/>
              </a:ext>
            </a:extLst>
          </p:cNvPr>
          <p:cNvSpPr txBox="1"/>
          <p:nvPr/>
        </p:nvSpPr>
        <p:spPr>
          <a:xfrm>
            <a:off x="910890" y="4397916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一般ユーザー</a:t>
            </a:r>
            <a:endParaRPr lang="ko-KR" altLang="en-US" dirty="0">
              <a:latin typeface="UD Digi Kyokasho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26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921979-6162-C647-5F4F-D68ED060E915}"/>
              </a:ext>
            </a:extLst>
          </p:cNvPr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EC0AE-7AFD-1A8D-B906-36C737D8268E}"/>
              </a:ext>
            </a:extLst>
          </p:cNvPr>
          <p:cNvSpPr txBox="1"/>
          <p:nvPr/>
        </p:nvSpPr>
        <p:spPr>
          <a:xfrm>
            <a:off x="0" y="43804"/>
            <a:ext cx="299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３．プロジェクト 説明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3416-D2F6-97B4-4670-871C669C78EB}"/>
              </a:ext>
            </a:extLst>
          </p:cNvPr>
          <p:cNvSpPr txBox="1"/>
          <p:nvPr/>
        </p:nvSpPr>
        <p:spPr>
          <a:xfrm>
            <a:off x="5473207" y="6381735"/>
            <a:ext cx="1245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Spring project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15955-FC9A-B921-5059-73D616E1E7A5}"/>
              </a:ext>
            </a:extLst>
          </p:cNvPr>
          <p:cNvSpPr txBox="1"/>
          <p:nvPr/>
        </p:nvSpPr>
        <p:spPr>
          <a:xfrm>
            <a:off x="4625481" y="6598593"/>
            <a:ext cx="294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ECEA4A2-49CE-A8E0-9CDA-3BF9AA1F3489}"/>
              </a:ext>
            </a:extLst>
          </p:cNvPr>
          <p:cNvGrpSpPr/>
          <p:nvPr/>
        </p:nvGrpSpPr>
        <p:grpSpPr>
          <a:xfrm>
            <a:off x="910890" y="867571"/>
            <a:ext cx="2083464" cy="475873"/>
            <a:chOff x="4300426" y="1430968"/>
            <a:chExt cx="3334903" cy="773151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9E67E6-03F8-7C75-DC12-FD452574774F}"/>
                </a:ext>
              </a:extLst>
            </p:cNvPr>
            <p:cNvSpPr/>
            <p:nvPr/>
          </p:nvSpPr>
          <p:spPr>
            <a:xfrm>
              <a:off x="4482554" y="1518320"/>
              <a:ext cx="3152775" cy="685799"/>
            </a:xfrm>
            <a:custGeom>
              <a:avLst/>
              <a:gdLst>
                <a:gd name="connsiteX0" fmla="*/ 0 w 3152775"/>
                <a:gd name="connsiteY0" fmla="*/ 114302 h 685799"/>
                <a:gd name="connsiteX1" fmla="*/ 114302 w 3152775"/>
                <a:gd name="connsiteY1" fmla="*/ 0 h 685799"/>
                <a:gd name="connsiteX2" fmla="*/ 3038473 w 3152775"/>
                <a:gd name="connsiteY2" fmla="*/ 0 h 685799"/>
                <a:gd name="connsiteX3" fmla="*/ 3152775 w 3152775"/>
                <a:gd name="connsiteY3" fmla="*/ 114302 h 685799"/>
                <a:gd name="connsiteX4" fmla="*/ 3152775 w 3152775"/>
                <a:gd name="connsiteY4" fmla="*/ 571497 h 685799"/>
                <a:gd name="connsiteX5" fmla="*/ 3038473 w 3152775"/>
                <a:gd name="connsiteY5" fmla="*/ 685799 h 685799"/>
                <a:gd name="connsiteX6" fmla="*/ 114302 w 3152775"/>
                <a:gd name="connsiteY6" fmla="*/ 685799 h 685799"/>
                <a:gd name="connsiteX7" fmla="*/ 0 w 3152775"/>
                <a:gd name="connsiteY7" fmla="*/ 571497 h 685799"/>
                <a:gd name="connsiteX8" fmla="*/ 0 w 3152775"/>
                <a:gd name="connsiteY8" fmla="*/ 114302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799" fill="none" extrusionOk="0">
                  <a:moveTo>
                    <a:pt x="0" y="114302"/>
                  </a:moveTo>
                  <a:cubicBezTo>
                    <a:pt x="-1720" y="50897"/>
                    <a:pt x="52388" y="992"/>
                    <a:pt x="114302" y="0"/>
                  </a:cubicBezTo>
                  <a:cubicBezTo>
                    <a:pt x="1317877" y="130954"/>
                    <a:pt x="2592911" y="43574"/>
                    <a:pt x="3038473" y="0"/>
                  </a:cubicBezTo>
                  <a:cubicBezTo>
                    <a:pt x="3106974" y="8278"/>
                    <a:pt x="3155797" y="54877"/>
                    <a:pt x="3152775" y="114302"/>
                  </a:cubicBezTo>
                  <a:cubicBezTo>
                    <a:pt x="3129765" y="267888"/>
                    <a:pt x="3178781" y="406442"/>
                    <a:pt x="3152775" y="571497"/>
                  </a:cubicBezTo>
                  <a:cubicBezTo>
                    <a:pt x="3150431" y="635009"/>
                    <a:pt x="3092223" y="679329"/>
                    <a:pt x="3038473" y="685799"/>
                  </a:cubicBezTo>
                  <a:cubicBezTo>
                    <a:pt x="2088886" y="840996"/>
                    <a:pt x="410346" y="848819"/>
                    <a:pt x="114302" y="685799"/>
                  </a:cubicBezTo>
                  <a:cubicBezTo>
                    <a:pt x="51722" y="678395"/>
                    <a:pt x="-3789" y="636837"/>
                    <a:pt x="0" y="571497"/>
                  </a:cubicBezTo>
                  <a:cubicBezTo>
                    <a:pt x="19160" y="494259"/>
                    <a:pt x="-5730" y="324862"/>
                    <a:pt x="0" y="114302"/>
                  </a:cubicBezTo>
                  <a:close/>
                </a:path>
                <a:path w="3152775" h="685799" stroke="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177" y="242873"/>
                    <a:pt x="3180889" y="366769"/>
                    <a:pt x="3152775" y="571497"/>
                  </a:cubicBezTo>
                  <a:cubicBezTo>
                    <a:pt x="3158821" y="635341"/>
                    <a:pt x="3106357" y="676009"/>
                    <a:pt x="3038473" y="685799"/>
                  </a:cubicBezTo>
                  <a:cubicBezTo>
                    <a:pt x="1745413" y="773438"/>
                    <a:pt x="437671" y="613120"/>
                    <a:pt x="114302" y="685799"/>
                  </a:cubicBezTo>
                  <a:cubicBezTo>
                    <a:pt x="50329" y="677728"/>
                    <a:pt x="-4299" y="640598"/>
                    <a:pt x="0" y="571497"/>
                  </a:cubicBezTo>
                  <a:cubicBezTo>
                    <a:pt x="-21125" y="345944"/>
                    <a:pt x="29482" y="214174"/>
                    <a:pt x="0" y="11430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F51F57-6790-7F5D-E0A1-9ACD51BB471C}"/>
                </a:ext>
              </a:extLst>
            </p:cNvPr>
            <p:cNvSpPr txBox="1"/>
            <p:nvPr/>
          </p:nvSpPr>
          <p:spPr>
            <a:xfrm>
              <a:off x="4547887" y="1498214"/>
              <a:ext cx="2537759" cy="65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会員登録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  <a:latin typeface="UD Digi Kyokasho NK-B" panose="02020700000000000000" pitchFamily="18" charset="-128"/>
                <a:ea typeface="G마켓 산스 TTF Bold" panose="02000000000000000000" pitchFamily="2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69D3E2D-48D9-3538-8788-345305EBAC4D}"/>
                </a:ext>
              </a:extLst>
            </p:cNvPr>
            <p:cNvSpPr/>
            <p:nvPr/>
          </p:nvSpPr>
          <p:spPr>
            <a:xfrm>
              <a:off x="4300426" y="1430968"/>
              <a:ext cx="3152775" cy="685800"/>
            </a:xfrm>
            <a:custGeom>
              <a:avLst/>
              <a:gdLst>
                <a:gd name="connsiteX0" fmla="*/ 0 w 3152775"/>
                <a:gd name="connsiteY0" fmla="*/ 114302 h 685800"/>
                <a:gd name="connsiteX1" fmla="*/ 114302 w 3152775"/>
                <a:gd name="connsiteY1" fmla="*/ 0 h 685800"/>
                <a:gd name="connsiteX2" fmla="*/ 3038473 w 3152775"/>
                <a:gd name="connsiteY2" fmla="*/ 0 h 685800"/>
                <a:gd name="connsiteX3" fmla="*/ 3152775 w 3152775"/>
                <a:gd name="connsiteY3" fmla="*/ 114302 h 685800"/>
                <a:gd name="connsiteX4" fmla="*/ 3152775 w 3152775"/>
                <a:gd name="connsiteY4" fmla="*/ 571498 h 685800"/>
                <a:gd name="connsiteX5" fmla="*/ 3038473 w 3152775"/>
                <a:gd name="connsiteY5" fmla="*/ 685800 h 685800"/>
                <a:gd name="connsiteX6" fmla="*/ 114302 w 3152775"/>
                <a:gd name="connsiteY6" fmla="*/ 685800 h 685800"/>
                <a:gd name="connsiteX7" fmla="*/ 0 w 3152775"/>
                <a:gd name="connsiteY7" fmla="*/ 571498 h 685800"/>
                <a:gd name="connsiteX8" fmla="*/ 0 w 3152775"/>
                <a:gd name="connsiteY8" fmla="*/ 11430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80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201" y="239733"/>
                    <a:pt x="3183123" y="362149"/>
                    <a:pt x="3152775" y="571498"/>
                  </a:cubicBezTo>
                  <a:cubicBezTo>
                    <a:pt x="3158821" y="635342"/>
                    <a:pt x="3106357" y="676010"/>
                    <a:pt x="3038473" y="685800"/>
                  </a:cubicBezTo>
                  <a:cubicBezTo>
                    <a:pt x="1745413" y="773439"/>
                    <a:pt x="437671" y="613121"/>
                    <a:pt x="114302" y="685800"/>
                  </a:cubicBezTo>
                  <a:cubicBezTo>
                    <a:pt x="50329" y="677729"/>
                    <a:pt x="-4299" y="640599"/>
                    <a:pt x="0" y="571498"/>
                  </a:cubicBezTo>
                  <a:cubicBezTo>
                    <a:pt x="-23612" y="347745"/>
                    <a:pt x="22055" y="219656"/>
                    <a:pt x="0" y="114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3A363D5-1CAD-99DA-B121-4038D02E2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90" y="1948393"/>
            <a:ext cx="6859130" cy="29922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F6D58B-7710-930E-BBEE-08629D772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832" y="1318137"/>
            <a:ext cx="3267779" cy="1821172"/>
          </a:xfrm>
          <a:prstGeom prst="rect">
            <a:avLst/>
          </a:prstGeom>
          <a:ln w="38100">
            <a:solidFill>
              <a:srgbClr val="BC5858"/>
            </a:solidFill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CF71247-6847-217A-EB7F-BC12B73506D8}"/>
              </a:ext>
            </a:extLst>
          </p:cNvPr>
          <p:cNvCxnSpPr>
            <a:cxnSpLocks/>
            <a:stCxn id="9" idx="0"/>
            <a:endCxn id="11" idx="0"/>
          </p:cNvCxnSpPr>
          <p:nvPr/>
        </p:nvCxnSpPr>
        <p:spPr>
          <a:xfrm rot="5400000" flipH="1" flipV="1">
            <a:off x="6741460" y="-1082868"/>
            <a:ext cx="630256" cy="5432267"/>
          </a:xfrm>
          <a:prstGeom prst="bentConnector3">
            <a:avLst>
              <a:gd name="adj1" fmla="val 136271"/>
            </a:avLst>
          </a:prstGeom>
          <a:ln w="38100">
            <a:solidFill>
              <a:srgbClr val="BC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FD4CA8-6BF0-2A79-0313-6E4A0A3ADFA3}"/>
              </a:ext>
            </a:extLst>
          </p:cNvPr>
          <p:cNvSpPr txBox="1"/>
          <p:nvPr/>
        </p:nvSpPr>
        <p:spPr>
          <a:xfrm>
            <a:off x="8657193" y="694836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加入成功</a:t>
            </a:r>
            <a:endParaRPr lang="ko-KR" altLang="en-US" dirty="0">
              <a:latin typeface="UD Digi Kyokasho NK-B" panose="02020700000000000000" pitchFamily="18" charset="-12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6607855-16BE-3A98-3788-06707C6B9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709" y="4743251"/>
            <a:ext cx="3032696" cy="895562"/>
          </a:xfrm>
          <a:prstGeom prst="rect">
            <a:avLst/>
          </a:prstGeom>
          <a:ln w="38100">
            <a:solidFill>
              <a:srgbClr val="BC5858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DCC1B94-7E97-E214-83EE-F35A8A4D638C}"/>
              </a:ext>
            </a:extLst>
          </p:cNvPr>
          <p:cNvSpPr txBox="1"/>
          <p:nvPr/>
        </p:nvSpPr>
        <p:spPr>
          <a:xfrm>
            <a:off x="8855719" y="4015034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エラー</a:t>
            </a:r>
            <a:endParaRPr lang="ko-KR" altLang="en-US" dirty="0">
              <a:latin typeface="UD Digi Kyokasho NK-B" panose="02020700000000000000" pitchFamily="18" charset="-128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796D6F98-3626-4893-D193-B3FDF4280323}"/>
              </a:ext>
            </a:extLst>
          </p:cNvPr>
          <p:cNvCxnSpPr>
            <a:cxnSpLocks/>
            <a:stCxn id="9" idx="2"/>
            <a:endCxn id="26" idx="0"/>
          </p:cNvCxnSpPr>
          <p:nvPr/>
        </p:nvCxnSpPr>
        <p:spPr>
          <a:xfrm rot="5400000" flipH="1" flipV="1">
            <a:off x="6897042" y="2186664"/>
            <a:ext cx="197428" cy="5310602"/>
          </a:xfrm>
          <a:prstGeom prst="bentConnector5">
            <a:avLst>
              <a:gd name="adj1" fmla="val -115789"/>
              <a:gd name="adj2" fmla="val 68013"/>
              <a:gd name="adj3" fmla="val 215789"/>
            </a:avLst>
          </a:prstGeom>
          <a:ln w="38100">
            <a:solidFill>
              <a:srgbClr val="BC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7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921979-6162-C647-5F4F-D68ED060E915}"/>
              </a:ext>
            </a:extLst>
          </p:cNvPr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EC0AE-7AFD-1A8D-B906-36C737D8268E}"/>
              </a:ext>
            </a:extLst>
          </p:cNvPr>
          <p:cNvSpPr txBox="1"/>
          <p:nvPr/>
        </p:nvSpPr>
        <p:spPr>
          <a:xfrm>
            <a:off x="0" y="43804"/>
            <a:ext cx="299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３．プロジェクト 説明</a:t>
            </a:r>
            <a:endParaRPr lang="ko-KR" altLang="en-US" sz="2400" dirty="0">
              <a:solidFill>
                <a:schemeClr val="bg1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23416-D2F6-97B4-4670-871C669C78EB}"/>
              </a:ext>
            </a:extLst>
          </p:cNvPr>
          <p:cNvSpPr txBox="1"/>
          <p:nvPr/>
        </p:nvSpPr>
        <p:spPr>
          <a:xfrm>
            <a:off x="5473207" y="6381735"/>
            <a:ext cx="1245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Spring project 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15955-FC9A-B921-5059-73D616E1E7A5}"/>
              </a:ext>
            </a:extLst>
          </p:cNvPr>
          <p:cNvSpPr txBox="1"/>
          <p:nvPr/>
        </p:nvSpPr>
        <p:spPr>
          <a:xfrm>
            <a:off x="4625481" y="6598593"/>
            <a:ext cx="294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チーム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Yu Gothic UI Semibold" panose="020B0700000000000000" pitchFamily="34" charset="-128"/>
              </a:rPr>
              <a:t> 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キム・セッビョル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イ・ヒョンミン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チョン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ホソプ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チョ</a:t>
            </a:r>
            <a:r>
              <a:rPr lang="en-US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·</a:t>
            </a:r>
            <a:r>
              <a:rPr lang="ja-JP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ヒョンウ 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34" charset="-128"/>
              <a:ea typeface="G마켓 산스 TTF Bold" panose="020000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ECEA4A2-49CE-A8E0-9CDA-3BF9AA1F3489}"/>
              </a:ext>
            </a:extLst>
          </p:cNvPr>
          <p:cNvGrpSpPr/>
          <p:nvPr/>
        </p:nvGrpSpPr>
        <p:grpSpPr>
          <a:xfrm>
            <a:off x="910890" y="867571"/>
            <a:ext cx="2083464" cy="475873"/>
            <a:chOff x="4300426" y="1430968"/>
            <a:chExt cx="3334903" cy="773151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9E67E6-03F8-7C75-DC12-FD452574774F}"/>
                </a:ext>
              </a:extLst>
            </p:cNvPr>
            <p:cNvSpPr/>
            <p:nvPr/>
          </p:nvSpPr>
          <p:spPr>
            <a:xfrm>
              <a:off x="4482554" y="1518320"/>
              <a:ext cx="3152775" cy="685799"/>
            </a:xfrm>
            <a:custGeom>
              <a:avLst/>
              <a:gdLst>
                <a:gd name="connsiteX0" fmla="*/ 0 w 3152775"/>
                <a:gd name="connsiteY0" fmla="*/ 114302 h 685799"/>
                <a:gd name="connsiteX1" fmla="*/ 114302 w 3152775"/>
                <a:gd name="connsiteY1" fmla="*/ 0 h 685799"/>
                <a:gd name="connsiteX2" fmla="*/ 3038473 w 3152775"/>
                <a:gd name="connsiteY2" fmla="*/ 0 h 685799"/>
                <a:gd name="connsiteX3" fmla="*/ 3152775 w 3152775"/>
                <a:gd name="connsiteY3" fmla="*/ 114302 h 685799"/>
                <a:gd name="connsiteX4" fmla="*/ 3152775 w 3152775"/>
                <a:gd name="connsiteY4" fmla="*/ 571497 h 685799"/>
                <a:gd name="connsiteX5" fmla="*/ 3038473 w 3152775"/>
                <a:gd name="connsiteY5" fmla="*/ 685799 h 685799"/>
                <a:gd name="connsiteX6" fmla="*/ 114302 w 3152775"/>
                <a:gd name="connsiteY6" fmla="*/ 685799 h 685799"/>
                <a:gd name="connsiteX7" fmla="*/ 0 w 3152775"/>
                <a:gd name="connsiteY7" fmla="*/ 571497 h 685799"/>
                <a:gd name="connsiteX8" fmla="*/ 0 w 3152775"/>
                <a:gd name="connsiteY8" fmla="*/ 114302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799" fill="none" extrusionOk="0">
                  <a:moveTo>
                    <a:pt x="0" y="114302"/>
                  </a:moveTo>
                  <a:cubicBezTo>
                    <a:pt x="-1720" y="50897"/>
                    <a:pt x="52388" y="992"/>
                    <a:pt x="114302" y="0"/>
                  </a:cubicBezTo>
                  <a:cubicBezTo>
                    <a:pt x="1317877" y="130954"/>
                    <a:pt x="2592911" y="43574"/>
                    <a:pt x="3038473" y="0"/>
                  </a:cubicBezTo>
                  <a:cubicBezTo>
                    <a:pt x="3106974" y="8278"/>
                    <a:pt x="3155797" y="54877"/>
                    <a:pt x="3152775" y="114302"/>
                  </a:cubicBezTo>
                  <a:cubicBezTo>
                    <a:pt x="3129765" y="267888"/>
                    <a:pt x="3178781" y="406442"/>
                    <a:pt x="3152775" y="571497"/>
                  </a:cubicBezTo>
                  <a:cubicBezTo>
                    <a:pt x="3150431" y="635009"/>
                    <a:pt x="3092223" y="679329"/>
                    <a:pt x="3038473" y="685799"/>
                  </a:cubicBezTo>
                  <a:cubicBezTo>
                    <a:pt x="2088886" y="840996"/>
                    <a:pt x="410346" y="848819"/>
                    <a:pt x="114302" y="685799"/>
                  </a:cubicBezTo>
                  <a:cubicBezTo>
                    <a:pt x="51722" y="678395"/>
                    <a:pt x="-3789" y="636837"/>
                    <a:pt x="0" y="571497"/>
                  </a:cubicBezTo>
                  <a:cubicBezTo>
                    <a:pt x="19160" y="494259"/>
                    <a:pt x="-5730" y="324862"/>
                    <a:pt x="0" y="114302"/>
                  </a:cubicBezTo>
                  <a:close/>
                </a:path>
                <a:path w="3152775" h="685799" stroke="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177" y="242873"/>
                    <a:pt x="3180889" y="366769"/>
                    <a:pt x="3152775" y="571497"/>
                  </a:cubicBezTo>
                  <a:cubicBezTo>
                    <a:pt x="3158821" y="635341"/>
                    <a:pt x="3106357" y="676009"/>
                    <a:pt x="3038473" y="685799"/>
                  </a:cubicBezTo>
                  <a:cubicBezTo>
                    <a:pt x="1745413" y="773438"/>
                    <a:pt x="437671" y="613120"/>
                    <a:pt x="114302" y="685799"/>
                  </a:cubicBezTo>
                  <a:cubicBezTo>
                    <a:pt x="50329" y="677728"/>
                    <a:pt x="-4299" y="640598"/>
                    <a:pt x="0" y="571497"/>
                  </a:cubicBezTo>
                  <a:cubicBezTo>
                    <a:pt x="-21125" y="345944"/>
                    <a:pt x="29482" y="214174"/>
                    <a:pt x="0" y="11430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F51F57-6790-7F5D-E0A1-9ACD51BB471C}"/>
                </a:ext>
              </a:extLst>
            </p:cNvPr>
            <p:cNvSpPr txBox="1"/>
            <p:nvPr/>
          </p:nvSpPr>
          <p:spPr>
            <a:xfrm>
              <a:off x="4547887" y="1498214"/>
              <a:ext cx="2537759" cy="65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>
                  <a:solidFill>
                    <a:schemeClr val="accent5">
                      <a:lumMod val="75000"/>
                    </a:schemeClr>
                  </a:solidFill>
                  <a:latin typeface="UD Digi Kyokasho NK-B" panose="02020700000000000000" pitchFamily="18" charset="-128"/>
                  <a:ea typeface="UD Digi Kyokasho NK-B" panose="02020700000000000000" pitchFamily="18" charset="-128"/>
                </a:rPr>
                <a:t>ログイン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  <a:latin typeface="UD Digi Kyokasho NK-B" panose="02020700000000000000" pitchFamily="18" charset="-128"/>
                <a:ea typeface="G마켓 산스 TTF Bold" panose="02000000000000000000" pitchFamily="2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69D3E2D-48D9-3538-8788-345305EBAC4D}"/>
                </a:ext>
              </a:extLst>
            </p:cNvPr>
            <p:cNvSpPr/>
            <p:nvPr/>
          </p:nvSpPr>
          <p:spPr>
            <a:xfrm>
              <a:off x="4300426" y="1430968"/>
              <a:ext cx="3152775" cy="685800"/>
            </a:xfrm>
            <a:custGeom>
              <a:avLst/>
              <a:gdLst>
                <a:gd name="connsiteX0" fmla="*/ 0 w 3152775"/>
                <a:gd name="connsiteY0" fmla="*/ 114302 h 685800"/>
                <a:gd name="connsiteX1" fmla="*/ 114302 w 3152775"/>
                <a:gd name="connsiteY1" fmla="*/ 0 h 685800"/>
                <a:gd name="connsiteX2" fmla="*/ 3038473 w 3152775"/>
                <a:gd name="connsiteY2" fmla="*/ 0 h 685800"/>
                <a:gd name="connsiteX3" fmla="*/ 3152775 w 3152775"/>
                <a:gd name="connsiteY3" fmla="*/ 114302 h 685800"/>
                <a:gd name="connsiteX4" fmla="*/ 3152775 w 3152775"/>
                <a:gd name="connsiteY4" fmla="*/ 571498 h 685800"/>
                <a:gd name="connsiteX5" fmla="*/ 3038473 w 3152775"/>
                <a:gd name="connsiteY5" fmla="*/ 685800 h 685800"/>
                <a:gd name="connsiteX6" fmla="*/ 114302 w 3152775"/>
                <a:gd name="connsiteY6" fmla="*/ 685800 h 685800"/>
                <a:gd name="connsiteX7" fmla="*/ 0 w 3152775"/>
                <a:gd name="connsiteY7" fmla="*/ 571498 h 685800"/>
                <a:gd name="connsiteX8" fmla="*/ 0 w 3152775"/>
                <a:gd name="connsiteY8" fmla="*/ 114302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2775" h="685800" extrusionOk="0">
                  <a:moveTo>
                    <a:pt x="0" y="114302"/>
                  </a:moveTo>
                  <a:cubicBezTo>
                    <a:pt x="-3747" y="48864"/>
                    <a:pt x="47803" y="1266"/>
                    <a:pt x="114302" y="0"/>
                  </a:cubicBezTo>
                  <a:cubicBezTo>
                    <a:pt x="433994" y="132882"/>
                    <a:pt x="2224452" y="-84951"/>
                    <a:pt x="3038473" y="0"/>
                  </a:cubicBezTo>
                  <a:cubicBezTo>
                    <a:pt x="3095730" y="5733"/>
                    <a:pt x="3151876" y="56144"/>
                    <a:pt x="3152775" y="114302"/>
                  </a:cubicBezTo>
                  <a:cubicBezTo>
                    <a:pt x="3120201" y="239733"/>
                    <a:pt x="3183123" y="362149"/>
                    <a:pt x="3152775" y="571498"/>
                  </a:cubicBezTo>
                  <a:cubicBezTo>
                    <a:pt x="3158821" y="635342"/>
                    <a:pt x="3106357" y="676010"/>
                    <a:pt x="3038473" y="685800"/>
                  </a:cubicBezTo>
                  <a:cubicBezTo>
                    <a:pt x="1745413" y="773439"/>
                    <a:pt x="437671" y="613121"/>
                    <a:pt x="114302" y="685800"/>
                  </a:cubicBezTo>
                  <a:cubicBezTo>
                    <a:pt x="50329" y="677729"/>
                    <a:pt x="-4299" y="640599"/>
                    <a:pt x="0" y="571498"/>
                  </a:cubicBezTo>
                  <a:cubicBezTo>
                    <a:pt x="-23612" y="347745"/>
                    <a:pt x="22055" y="219656"/>
                    <a:pt x="0" y="114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4861CF9-5671-D87D-54DF-431BCCDAB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90" y="4398133"/>
            <a:ext cx="4258269" cy="1257475"/>
          </a:xfrm>
          <a:prstGeom prst="rect">
            <a:avLst/>
          </a:prstGeom>
          <a:ln w="38100">
            <a:solidFill>
              <a:srgbClr val="BC5858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00F070-F63C-22F9-F547-28085A192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516" y="4181274"/>
            <a:ext cx="3267779" cy="1821172"/>
          </a:xfrm>
          <a:prstGeom prst="rect">
            <a:avLst/>
          </a:prstGeom>
          <a:ln w="38100">
            <a:solidFill>
              <a:srgbClr val="BC5858"/>
            </a:solidFill>
          </a:ln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0A002F6-6E6F-14CD-5A82-EDC60D6D056B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V="1">
            <a:off x="2262926" y="2633937"/>
            <a:ext cx="1015013" cy="1764193"/>
          </a:xfrm>
          <a:prstGeom prst="bentConnector2">
            <a:avLst/>
          </a:prstGeom>
          <a:ln w="38100">
            <a:solidFill>
              <a:srgbClr val="BC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7BA15EC-2777-4917-BE6E-EA8656ED1F8E}"/>
              </a:ext>
            </a:extLst>
          </p:cNvPr>
          <p:cNvCxnSpPr>
            <a:cxnSpLocks/>
            <a:stCxn id="34" idx="3"/>
            <a:endCxn id="10" idx="0"/>
          </p:cNvCxnSpPr>
          <p:nvPr/>
        </p:nvCxnSpPr>
        <p:spPr>
          <a:xfrm>
            <a:off x="8140913" y="2633938"/>
            <a:ext cx="1059493" cy="1547336"/>
          </a:xfrm>
          <a:prstGeom prst="bentConnector2">
            <a:avLst/>
          </a:prstGeom>
          <a:ln w="38100">
            <a:solidFill>
              <a:srgbClr val="BC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BADEBCF-DAA3-4129-9873-496B33ECB8D6}"/>
              </a:ext>
            </a:extLst>
          </p:cNvPr>
          <p:cNvSpPr txBox="1"/>
          <p:nvPr/>
        </p:nvSpPr>
        <p:spPr>
          <a:xfrm>
            <a:off x="854874" y="2180608"/>
            <a:ext cx="230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ログイン失敗エラー</a:t>
            </a:r>
            <a:endParaRPr lang="ko-KR" altLang="en-US" dirty="0">
              <a:latin typeface="UD Digi Kyokasho NK-B" panose="02020700000000000000" pitchFamily="18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D5534C-1AD1-85FC-B0C2-3F35F5A9E063}"/>
              </a:ext>
            </a:extLst>
          </p:cNvPr>
          <p:cNvSpPr txBox="1"/>
          <p:nvPr/>
        </p:nvSpPr>
        <p:spPr>
          <a:xfrm>
            <a:off x="8424497" y="2180608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ログイン成功</a:t>
            </a:r>
            <a:endParaRPr lang="ko-KR" altLang="en-US" dirty="0">
              <a:latin typeface="UD Digi Kyokasho NK-B" panose="02020700000000000000" pitchFamily="18" charset="-128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53985BF-4C73-5474-9878-F4890D34B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938" y="1252738"/>
            <a:ext cx="4862975" cy="27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0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676</Words>
  <Application>Microsoft Office PowerPoint</Application>
  <PresentationFormat>와이드스크린</PresentationFormat>
  <Paragraphs>122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G마켓 산스 TTF Bold</vt:lpstr>
      <vt:lpstr>UD Digi Kyokasho NK-B</vt:lpstr>
      <vt:lpstr>Meiryo UI</vt:lpstr>
      <vt:lpstr>Arial</vt:lpstr>
      <vt:lpstr>맑은 고딕</vt:lpstr>
      <vt:lpstr>Yu Mincho Demibold</vt:lpstr>
      <vt:lpstr>Yu Gothic UI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김샛별</dc:creator>
  <cp:lastModifiedBy>김샛별</cp:lastModifiedBy>
  <cp:revision>2</cp:revision>
  <dcterms:created xsi:type="dcterms:W3CDTF">2023-01-10T06:19:49Z</dcterms:created>
  <dcterms:modified xsi:type="dcterms:W3CDTF">2023-01-11T06:45:39Z</dcterms:modified>
</cp:coreProperties>
</file>